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638" y="-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FB5D-340F-40F2-BE0C-0F886BE43283}" type="datetimeFigureOut">
              <a:rPr lang="ko-KR" altLang="en-US" smtClean="0"/>
              <a:t>2016-06-03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22ED-D49F-4815-B088-FEEF8ECD92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FB5D-340F-40F2-BE0C-0F886BE43283}" type="datetimeFigureOut">
              <a:rPr lang="ko-KR" altLang="en-US" smtClean="0"/>
              <a:t>2016-06-03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22ED-D49F-4815-B088-FEEF8ECD92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FB5D-340F-40F2-BE0C-0F886BE43283}" type="datetimeFigureOut">
              <a:rPr lang="ko-KR" altLang="en-US" smtClean="0"/>
              <a:t>2016-06-03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22ED-D49F-4815-B088-FEEF8ECD92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FB5D-340F-40F2-BE0C-0F886BE43283}" type="datetimeFigureOut">
              <a:rPr lang="ko-KR" altLang="en-US" smtClean="0"/>
              <a:t>2016-06-03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22ED-D49F-4815-B088-FEEF8ECD92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FB5D-340F-40F2-BE0C-0F886BE43283}" type="datetimeFigureOut">
              <a:rPr lang="ko-KR" altLang="en-US" smtClean="0"/>
              <a:t>2016-06-03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22ED-D49F-4815-B088-FEEF8ECD92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FB5D-340F-40F2-BE0C-0F886BE43283}" type="datetimeFigureOut">
              <a:rPr lang="ko-KR" altLang="en-US" smtClean="0"/>
              <a:t>2016-06-03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22ED-D49F-4815-B088-FEEF8ECD92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FB5D-340F-40F2-BE0C-0F886BE43283}" type="datetimeFigureOut">
              <a:rPr lang="ko-KR" altLang="en-US" smtClean="0"/>
              <a:t>2016-06-03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22ED-D49F-4815-B088-FEEF8ECD92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FB5D-340F-40F2-BE0C-0F886BE43283}" type="datetimeFigureOut">
              <a:rPr lang="ko-KR" altLang="en-US" smtClean="0"/>
              <a:t>2016-06-03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22ED-D49F-4815-B088-FEEF8ECD92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FB5D-340F-40F2-BE0C-0F886BE43283}" type="datetimeFigureOut">
              <a:rPr lang="ko-KR" altLang="en-US" smtClean="0"/>
              <a:t>2016-06-03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22ED-D49F-4815-B088-FEEF8ECD92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FB5D-340F-40F2-BE0C-0F886BE43283}" type="datetimeFigureOut">
              <a:rPr lang="ko-KR" altLang="en-US" smtClean="0"/>
              <a:t>2016-06-03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22ED-D49F-4815-B088-FEEF8ECD92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FB5D-340F-40F2-BE0C-0F886BE43283}" type="datetimeFigureOut">
              <a:rPr lang="ko-KR" altLang="en-US" smtClean="0"/>
              <a:t>2016-06-03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22ED-D49F-4815-B088-FEEF8ECD92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0FB5D-340F-40F2-BE0C-0F886BE43283}" type="datetimeFigureOut">
              <a:rPr lang="ko-KR" altLang="en-US" smtClean="0"/>
              <a:t>2016-06-03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822ED-D49F-4815-B088-FEEF8ECD92F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그림 3" descr="예수성심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51159" cy="692946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내용 개체 틀 3" descr="예수성심1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3726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내용 개체 틀 3" descr="예수 성심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4429124" cy="7143776"/>
          </a:xfrm>
        </p:spPr>
      </p:pic>
      <p:pic>
        <p:nvPicPr>
          <p:cNvPr id="5" name="내용 개체 틀 3" descr="예수성심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0754" y="0"/>
            <a:ext cx="4713246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내용 개체 틀 3" descr="마리아_알라코크 예수성심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0"/>
            <a:ext cx="9251313" cy="692946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6" name="내용 개체 틀 5" descr="th1_성녀마르가리타마리아알라코크60_jp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7634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내용 개체 틀 3" descr="예수성심1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215470" cy="6860874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714876" y="2857496"/>
            <a:ext cx="4014758" cy="1143000"/>
          </a:xfrm>
        </p:spPr>
        <p:txBody>
          <a:bodyPr>
            <a:normAutofit fontScale="90000"/>
          </a:bodyPr>
          <a:lstStyle/>
          <a:p>
            <a:r>
              <a:rPr lang="ko-KR" altLang="en-US" b="1" dirty="0" smtClean="0"/>
              <a:t>네가 내 마음을 알고 있느냐</a:t>
            </a:r>
            <a:r>
              <a:rPr lang="en-US" altLang="ko-KR" b="1" dirty="0" smtClean="0"/>
              <a:t>?</a:t>
            </a:r>
            <a:endParaRPr lang="ko-KR" altLang="en-US" b="1" dirty="0"/>
          </a:p>
        </p:txBody>
      </p:sp>
      <p:pic>
        <p:nvPicPr>
          <p:cNvPr id="4" name="그림 3" descr="예수성심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741817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</Words>
  <Application>Microsoft Office PowerPoint</Application>
  <PresentationFormat>화면 슬라이드 쇼(4:3)</PresentationFormat>
  <Paragraphs>1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네가 내 마음을 알고 있느냐?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john hong</dc:creator>
  <cp:lastModifiedBy>john hong</cp:lastModifiedBy>
  <cp:revision>2</cp:revision>
  <dcterms:created xsi:type="dcterms:W3CDTF">2016-06-03T08:06:42Z</dcterms:created>
  <dcterms:modified xsi:type="dcterms:W3CDTF">2016-06-03T08:12:46Z</dcterms:modified>
</cp:coreProperties>
</file>