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6" r:id="rId3"/>
    <p:sldId id="260" r:id="rId4"/>
    <p:sldId id="259" r:id="rId5"/>
    <p:sldId id="261" r:id="rId6"/>
    <p:sldId id="263" r:id="rId7"/>
    <p:sldId id="262" r:id="rId8"/>
    <p:sldId id="264" r:id="rId9"/>
    <p:sldId id="266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FCF5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/>
    <p:restoredTop sz="74500" autoAdjust="0"/>
  </p:normalViewPr>
  <p:slideViewPr>
    <p:cSldViewPr snapToGrid="0">
      <p:cViewPr varScale="1">
        <p:scale>
          <a:sx n="54" d="100"/>
          <a:sy n="54" d="100"/>
        </p:scale>
        <p:origin x="-9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fld id="{83B4C089-522D-4B6B-8617-62182ED093ED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1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10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11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 dirty="0">
                <a:ea typeface="굴림" charset="-127"/>
              </a:rPr>
              <a:t>PowerPoint </a:t>
            </a:r>
            <a:r>
              <a:rPr lang="ko-KR" altLang="en-US" sz="900" b="1" dirty="0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dirty="0">
                <a:ea typeface="굴림" charset="-127"/>
              </a:rPr>
              <a:t>이 </a:t>
            </a:r>
            <a:r>
              <a:rPr lang="en-US" altLang="ko-KR" sz="900" dirty="0">
                <a:ea typeface="굴림" charset="-127"/>
              </a:rPr>
              <a:t>PowerPoint </a:t>
            </a:r>
            <a:r>
              <a:rPr lang="ko-KR" altLang="en-US" sz="900" dirty="0">
                <a:ea typeface="굴림" charset="-127"/>
              </a:rPr>
              <a:t>슬라이드에서는 이미지</a:t>
            </a:r>
            <a:r>
              <a:rPr lang="en-US" altLang="ko-KR" sz="900" dirty="0">
                <a:ea typeface="굴림" charset="-127"/>
              </a:rPr>
              <a:t>, </a:t>
            </a:r>
            <a:r>
              <a:rPr lang="ko-KR" altLang="en-US" sz="900" dirty="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서식 파일을 열면 타이머가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남을 때까지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그리고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남으면 시간이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이 될 때까지 </a:t>
            </a:r>
            <a:r>
              <a:rPr lang="en-US" altLang="ko-KR" sz="900" dirty="0">
                <a:ea typeface="굴림" charset="-127"/>
              </a:rPr>
              <a:t>30</a:t>
            </a:r>
            <a:r>
              <a:rPr lang="ko-KR" altLang="en-US" sz="900" dirty="0">
                <a:ea typeface="굴림" charset="-127"/>
              </a:rPr>
              <a:t>초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 dirty="0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이 서식 파일을 프레젠테이션</a:t>
            </a:r>
            <a:r>
              <a:rPr lang="en-US" altLang="ko-KR" sz="1000" dirty="0">
                <a:ea typeface="굴림" charset="-127"/>
              </a:rPr>
              <a:t>(.</a:t>
            </a:r>
            <a:r>
              <a:rPr lang="en-US" altLang="ko-KR" sz="1000" dirty="0" err="1">
                <a:ea typeface="굴림" charset="-127"/>
              </a:rPr>
              <a:t>ppt</a:t>
            </a:r>
            <a:r>
              <a:rPr lang="en-US" altLang="ko-KR" sz="1000" dirty="0">
                <a:ea typeface="굴림" charset="-127"/>
              </a:rPr>
              <a:t> </a:t>
            </a:r>
            <a:r>
              <a:rPr lang="ko-KR" altLang="en-US" sz="1000" dirty="0">
                <a:ea typeface="굴림" charset="-127"/>
              </a:rPr>
              <a:t>파일</a:t>
            </a:r>
            <a:r>
              <a:rPr lang="en-US" altLang="ko-KR" sz="1000" dirty="0">
                <a:ea typeface="굴림" charset="-127"/>
              </a:rPr>
              <a:t>)</a:t>
            </a:r>
            <a:r>
              <a:rPr lang="ko-KR" altLang="en-US" sz="1000" dirty="0">
                <a:ea typeface="굴림" charset="-127"/>
              </a:rPr>
              <a:t>으로 컴퓨터에 저장합니다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타이머를 삽입할 프레젠테이션을 엽니다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</a:t>
            </a:r>
            <a:r>
              <a:rPr lang="ko-KR" altLang="en-US" sz="1000" dirty="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 메뉴에서 </a:t>
            </a: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찾기</a:t>
            </a:r>
            <a:r>
              <a:rPr lang="ko-KR" altLang="en-US" sz="1000" dirty="0">
                <a:ea typeface="굴림" charset="-127"/>
              </a:rPr>
              <a:t> 대화 상자에서 </a:t>
            </a:r>
            <a:r>
              <a:rPr lang="ko-KR" altLang="en-US" sz="1000" b="1" dirty="0">
                <a:ea typeface="굴림" charset="-127"/>
              </a:rPr>
              <a:t>프레젠테이션 찾기</a:t>
            </a:r>
            <a:r>
              <a:rPr lang="ko-KR" altLang="en-US" sz="1000" dirty="0">
                <a:ea typeface="굴림" charset="-127"/>
              </a:rPr>
              <a:t> 탭을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찾아보기</a:t>
            </a:r>
            <a:r>
              <a:rPr lang="ko-KR" altLang="en-US" sz="1000" dirty="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 dirty="0">
                <a:ea typeface="굴림" charset="-127"/>
              </a:rPr>
              <a:t>열기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 대화 상자에서 타이머 슬라이드를 선택합니다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원본 서식 유지</a:t>
            </a:r>
            <a:r>
              <a:rPr lang="ko-KR" altLang="en-US" sz="1000" dirty="0">
                <a:ea typeface="굴림" charset="-127"/>
              </a:rPr>
              <a:t> 확인란을 선택합니다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닫기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</a:t>
            </a: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12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 dirty="0">
                <a:ea typeface="굴림" charset="-127"/>
              </a:rPr>
              <a:t>PowerPoint </a:t>
            </a:r>
            <a:r>
              <a:rPr lang="ko-KR" altLang="en-US" sz="900" b="1" dirty="0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dirty="0">
                <a:ea typeface="굴림" charset="-127"/>
              </a:rPr>
              <a:t>이 </a:t>
            </a:r>
            <a:r>
              <a:rPr lang="en-US" altLang="ko-KR" sz="900" dirty="0">
                <a:ea typeface="굴림" charset="-127"/>
              </a:rPr>
              <a:t>PowerPoint </a:t>
            </a:r>
            <a:r>
              <a:rPr lang="ko-KR" altLang="en-US" sz="900" dirty="0">
                <a:ea typeface="굴림" charset="-127"/>
              </a:rPr>
              <a:t>슬라이드에서는 이미지</a:t>
            </a:r>
            <a:r>
              <a:rPr lang="en-US" altLang="ko-KR" sz="900" dirty="0">
                <a:ea typeface="굴림" charset="-127"/>
              </a:rPr>
              <a:t>, </a:t>
            </a:r>
            <a:r>
              <a:rPr lang="ko-KR" altLang="en-US" sz="900" dirty="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서식 파일을 열면 타이머가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남을 때까지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그리고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남으면 시간이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이 될 때까지 </a:t>
            </a:r>
            <a:r>
              <a:rPr lang="en-US" altLang="ko-KR" sz="900" dirty="0">
                <a:ea typeface="굴림" charset="-127"/>
              </a:rPr>
              <a:t>30</a:t>
            </a:r>
            <a:r>
              <a:rPr lang="ko-KR" altLang="en-US" sz="900" dirty="0">
                <a:ea typeface="굴림" charset="-127"/>
              </a:rPr>
              <a:t>초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 dirty="0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이 서식 파일을 프레젠테이션</a:t>
            </a:r>
            <a:r>
              <a:rPr lang="en-US" altLang="ko-KR" sz="1000" dirty="0">
                <a:ea typeface="굴림" charset="-127"/>
              </a:rPr>
              <a:t>(.</a:t>
            </a:r>
            <a:r>
              <a:rPr lang="en-US" altLang="ko-KR" sz="1000" dirty="0" err="1">
                <a:ea typeface="굴림" charset="-127"/>
              </a:rPr>
              <a:t>ppt</a:t>
            </a:r>
            <a:r>
              <a:rPr lang="en-US" altLang="ko-KR" sz="1000" dirty="0">
                <a:ea typeface="굴림" charset="-127"/>
              </a:rPr>
              <a:t> </a:t>
            </a:r>
            <a:r>
              <a:rPr lang="ko-KR" altLang="en-US" sz="1000" dirty="0">
                <a:ea typeface="굴림" charset="-127"/>
              </a:rPr>
              <a:t>파일</a:t>
            </a:r>
            <a:r>
              <a:rPr lang="en-US" altLang="ko-KR" sz="1000" dirty="0">
                <a:ea typeface="굴림" charset="-127"/>
              </a:rPr>
              <a:t>)</a:t>
            </a:r>
            <a:r>
              <a:rPr lang="ko-KR" altLang="en-US" sz="1000" dirty="0">
                <a:ea typeface="굴림" charset="-127"/>
              </a:rPr>
              <a:t>으로 컴퓨터에 저장합니다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타이머를 삽입할 프레젠테이션을 엽니다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</a:t>
            </a:r>
            <a:r>
              <a:rPr lang="ko-KR" altLang="en-US" sz="1000" dirty="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 메뉴에서 </a:t>
            </a: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찾기</a:t>
            </a:r>
            <a:r>
              <a:rPr lang="ko-KR" altLang="en-US" sz="1000" dirty="0">
                <a:ea typeface="굴림" charset="-127"/>
              </a:rPr>
              <a:t> 대화 상자에서 </a:t>
            </a:r>
            <a:r>
              <a:rPr lang="ko-KR" altLang="en-US" sz="1000" b="1" dirty="0">
                <a:ea typeface="굴림" charset="-127"/>
              </a:rPr>
              <a:t>프레젠테이션 찾기</a:t>
            </a:r>
            <a:r>
              <a:rPr lang="ko-KR" altLang="en-US" sz="1000" dirty="0">
                <a:ea typeface="굴림" charset="-127"/>
              </a:rPr>
              <a:t> 탭을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찾아보기</a:t>
            </a:r>
            <a:r>
              <a:rPr lang="ko-KR" altLang="en-US" sz="1000" dirty="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 dirty="0">
                <a:ea typeface="굴림" charset="-127"/>
              </a:rPr>
              <a:t>열기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 대화 상자에서 타이머 슬라이드를 선택합니다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원본 서식 유지</a:t>
            </a:r>
            <a:r>
              <a:rPr lang="ko-KR" altLang="en-US" sz="1000" dirty="0">
                <a:ea typeface="굴림" charset="-127"/>
              </a:rPr>
              <a:t> 확인란을 선택합니다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닫기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</a:t>
            </a: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13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14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 dirty="0">
                <a:ea typeface="굴림" charset="-127"/>
              </a:rPr>
              <a:t>PowerPoint </a:t>
            </a:r>
            <a:r>
              <a:rPr lang="ko-KR" altLang="en-US" sz="900" b="1" dirty="0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dirty="0">
                <a:ea typeface="굴림" charset="-127"/>
              </a:rPr>
              <a:t>이 </a:t>
            </a:r>
            <a:r>
              <a:rPr lang="en-US" altLang="ko-KR" sz="900" dirty="0">
                <a:ea typeface="굴림" charset="-127"/>
              </a:rPr>
              <a:t>PowerPoint </a:t>
            </a:r>
            <a:r>
              <a:rPr lang="ko-KR" altLang="en-US" sz="900" dirty="0">
                <a:ea typeface="굴림" charset="-127"/>
              </a:rPr>
              <a:t>슬라이드에서는 이미지</a:t>
            </a:r>
            <a:r>
              <a:rPr lang="en-US" altLang="ko-KR" sz="900" dirty="0">
                <a:ea typeface="굴림" charset="-127"/>
              </a:rPr>
              <a:t>, </a:t>
            </a:r>
            <a:r>
              <a:rPr lang="ko-KR" altLang="en-US" sz="900" dirty="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서식 파일을 열면 타이머가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남을 때까지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그리고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남으면 시간이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이 될 때까지 </a:t>
            </a:r>
            <a:r>
              <a:rPr lang="en-US" altLang="ko-KR" sz="900" dirty="0">
                <a:ea typeface="굴림" charset="-127"/>
              </a:rPr>
              <a:t>30</a:t>
            </a:r>
            <a:r>
              <a:rPr lang="ko-KR" altLang="en-US" sz="900" dirty="0">
                <a:ea typeface="굴림" charset="-127"/>
              </a:rPr>
              <a:t>초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 dirty="0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이 서식 파일을 프레젠테이션</a:t>
            </a:r>
            <a:r>
              <a:rPr lang="en-US" altLang="ko-KR" sz="1000" dirty="0">
                <a:ea typeface="굴림" charset="-127"/>
              </a:rPr>
              <a:t>(.</a:t>
            </a:r>
            <a:r>
              <a:rPr lang="en-US" altLang="ko-KR" sz="1000" dirty="0" err="1">
                <a:ea typeface="굴림" charset="-127"/>
              </a:rPr>
              <a:t>ppt</a:t>
            </a:r>
            <a:r>
              <a:rPr lang="en-US" altLang="ko-KR" sz="1000" dirty="0">
                <a:ea typeface="굴림" charset="-127"/>
              </a:rPr>
              <a:t> </a:t>
            </a:r>
            <a:r>
              <a:rPr lang="ko-KR" altLang="en-US" sz="1000" dirty="0">
                <a:ea typeface="굴림" charset="-127"/>
              </a:rPr>
              <a:t>파일</a:t>
            </a:r>
            <a:r>
              <a:rPr lang="en-US" altLang="ko-KR" sz="1000" dirty="0">
                <a:ea typeface="굴림" charset="-127"/>
              </a:rPr>
              <a:t>)</a:t>
            </a:r>
            <a:r>
              <a:rPr lang="ko-KR" altLang="en-US" sz="1000" dirty="0">
                <a:ea typeface="굴림" charset="-127"/>
              </a:rPr>
              <a:t>으로 컴퓨터에 저장합니다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타이머를 삽입할 프레젠테이션을 엽니다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</a:t>
            </a:r>
            <a:r>
              <a:rPr lang="ko-KR" altLang="en-US" sz="1000" dirty="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 메뉴에서 </a:t>
            </a: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찾기</a:t>
            </a:r>
            <a:r>
              <a:rPr lang="ko-KR" altLang="en-US" sz="1000" dirty="0">
                <a:ea typeface="굴림" charset="-127"/>
              </a:rPr>
              <a:t> 대화 상자에서 </a:t>
            </a:r>
            <a:r>
              <a:rPr lang="ko-KR" altLang="en-US" sz="1000" b="1" dirty="0">
                <a:ea typeface="굴림" charset="-127"/>
              </a:rPr>
              <a:t>프레젠테이션 찾기</a:t>
            </a:r>
            <a:r>
              <a:rPr lang="ko-KR" altLang="en-US" sz="1000" dirty="0">
                <a:ea typeface="굴림" charset="-127"/>
              </a:rPr>
              <a:t> 탭을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찾아보기</a:t>
            </a:r>
            <a:r>
              <a:rPr lang="ko-KR" altLang="en-US" sz="1000" dirty="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 dirty="0">
                <a:ea typeface="굴림" charset="-127"/>
              </a:rPr>
              <a:t>열기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 대화 상자에서 타이머 슬라이드를 선택합니다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원본 서식 유지</a:t>
            </a:r>
            <a:r>
              <a:rPr lang="ko-KR" altLang="en-US" sz="1000" dirty="0">
                <a:ea typeface="굴림" charset="-127"/>
              </a:rPr>
              <a:t> 확인란을 선택합니다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닫기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</a:t>
            </a: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2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3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4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5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 dirty="0">
                <a:ea typeface="굴림" charset="-127"/>
              </a:rPr>
              <a:t>PowerPoint </a:t>
            </a:r>
            <a:r>
              <a:rPr lang="ko-KR" altLang="en-US" sz="900" b="1" dirty="0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dirty="0">
                <a:ea typeface="굴림" charset="-127"/>
              </a:rPr>
              <a:t>이 </a:t>
            </a:r>
            <a:r>
              <a:rPr lang="en-US" altLang="ko-KR" sz="900" dirty="0">
                <a:ea typeface="굴림" charset="-127"/>
              </a:rPr>
              <a:t>PowerPoint </a:t>
            </a:r>
            <a:r>
              <a:rPr lang="ko-KR" altLang="en-US" sz="900" dirty="0">
                <a:ea typeface="굴림" charset="-127"/>
              </a:rPr>
              <a:t>슬라이드에서는 이미지</a:t>
            </a:r>
            <a:r>
              <a:rPr lang="en-US" altLang="ko-KR" sz="900" dirty="0">
                <a:ea typeface="굴림" charset="-127"/>
              </a:rPr>
              <a:t>, </a:t>
            </a:r>
            <a:r>
              <a:rPr lang="ko-KR" altLang="en-US" sz="900" dirty="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서식 파일을 열면 타이머가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남을 때까지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그리고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남으면 시간이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이 될 때까지 </a:t>
            </a:r>
            <a:r>
              <a:rPr lang="en-US" altLang="ko-KR" sz="900" dirty="0">
                <a:ea typeface="굴림" charset="-127"/>
              </a:rPr>
              <a:t>30</a:t>
            </a:r>
            <a:r>
              <a:rPr lang="ko-KR" altLang="en-US" sz="900" dirty="0">
                <a:ea typeface="굴림" charset="-127"/>
              </a:rPr>
              <a:t>초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 dirty="0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이 서식 파일을 프레젠테이션</a:t>
            </a:r>
            <a:r>
              <a:rPr lang="en-US" altLang="ko-KR" sz="1000" dirty="0">
                <a:ea typeface="굴림" charset="-127"/>
              </a:rPr>
              <a:t>(.</a:t>
            </a:r>
            <a:r>
              <a:rPr lang="en-US" altLang="ko-KR" sz="1000" dirty="0" err="1">
                <a:ea typeface="굴림" charset="-127"/>
              </a:rPr>
              <a:t>ppt</a:t>
            </a:r>
            <a:r>
              <a:rPr lang="en-US" altLang="ko-KR" sz="1000" dirty="0">
                <a:ea typeface="굴림" charset="-127"/>
              </a:rPr>
              <a:t> </a:t>
            </a:r>
            <a:r>
              <a:rPr lang="ko-KR" altLang="en-US" sz="1000" dirty="0">
                <a:ea typeface="굴림" charset="-127"/>
              </a:rPr>
              <a:t>파일</a:t>
            </a:r>
            <a:r>
              <a:rPr lang="en-US" altLang="ko-KR" sz="1000" dirty="0">
                <a:ea typeface="굴림" charset="-127"/>
              </a:rPr>
              <a:t>)</a:t>
            </a:r>
            <a:r>
              <a:rPr lang="ko-KR" altLang="en-US" sz="1000" dirty="0">
                <a:ea typeface="굴림" charset="-127"/>
              </a:rPr>
              <a:t>으로 컴퓨터에 저장합니다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타이머를 삽입할 프레젠테이션을 엽니다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</a:t>
            </a:r>
            <a:r>
              <a:rPr lang="ko-KR" altLang="en-US" sz="1000" dirty="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 메뉴에서 </a:t>
            </a: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찾기</a:t>
            </a:r>
            <a:r>
              <a:rPr lang="ko-KR" altLang="en-US" sz="1000" dirty="0">
                <a:ea typeface="굴림" charset="-127"/>
              </a:rPr>
              <a:t> 대화 상자에서 </a:t>
            </a:r>
            <a:r>
              <a:rPr lang="ko-KR" altLang="en-US" sz="1000" b="1" dirty="0">
                <a:ea typeface="굴림" charset="-127"/>
              </a:rPr>
              <a:t>프레젠테이션 찾기</a:t>
            </a:r>
            <a:r>
              <a:rPr lang="ko-KR" altLang="en-US" sz="1000" dirty="0">
                <a:ea typeface="굴림" charset="-127"/>
              </a:rPr>
              <a:t> 탭을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찾아보기</a:t>
            </a:r>
            <a:r>
              <a:rPr lang="ko-KR" altLang="en-US" sz="1000" dirty="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 dirty="0">
                <a:ea typeface="굴림" charset="-127"/>
              </a:rPr>
              <a:t>열기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 대화 상자에서 타이머 슬라이드를 선택합니다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원본 서식 유지</a:t>
            </a:r>
            <a:r>
              <a:rPr lang="ko-KR" altLang="en-US" sz="1000" dirty="0">
                <a:ea typeface="굴림" charset="-127"/>
              </a:rPr>
              <a:t> 확인란을 선택합니다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닫기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</a:t>
            </a: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6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7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 dirty="0">
                <a:ea typeface="굴림" charset="-127"/>
              </a:rPr>
              <a:t>PowerPoint </a:t>
            </a:r>
            <a:r>
              <a:rPr lang="ko-KR" altLang="en-US" sz="900" b="1" dirty="0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dirty="0">
                <a:ea typeface="굴림" charset="-127"/>
              </a:rPr>
              <a:t>이 </a:t>
            </a:r>
            <a:r>
              <a:rPr lang="en-US" altLang="ko-KR" sz="900" dirty="0">
                <a:ea typeface="굴림" charset="-127"/>
              </a:rPr>
              <a:t>PowerPoint </a:t>
            </a:r>
            <a:r>
              <a:rPr lang="ko-KR" altLang="en-US" sz="900" dirty="0">
                <a:ea typeface="굴림" charset="-127"/>
              </a:rPr>
              <a:t>슬라이드에서는 이미지</a:t>
            </a:r>
            <a:r>
              <a:rPr lang="en-US" altLang="ko-KR" sz="900" dirty="0">
                <a:ea typeface="굴림" charset="-127"/>
              </a:rPr>
              <a:t>, </a:t>
            </a:r>
            <a:r>
              <a:rPr lang="ko-KR" altLang="en-US" sz="900" dirty="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서식 파일을 열면 타이머가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남을 때까지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그리고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남으면 시간이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이 될 때까지 </a:t>
            </a:r>
            <a:r>
              <a:rPr lang="en-US" altLang="ko-KR" sz="900" dirty="0">
                <a:ea typeface="굴림" charset="-127"/>
              </a:rPr>
              <a:t>30</a:t>
            </a:r>
            <a:r>
              <a:rPr lang="ko-KR" altLang="en-US" sz="900" dirty="0">
                <a:ea typeface="굴림" charset="-127"/>
              </a:rPr>
              <a:t>초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 dirty="0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이 서식 파일을 프레젠테이션</a:t>
            </a:r>
            <a:r>
              <a:rPr lang="en-US" altLang="ko-KR" sz="1000" dirty="0">
                <a:ea typeface="굴림" charset="-127"/>
              </a:rPr>
              <a:t>(.</a:t>
            </a:r>
            <a:r>
              <a:rPr lang="en-US" altLang="ko-KR" sz="1000" dirty="0" err="1">
                <a:ea typeface="굴림" charset="-127"/>
              </a:rPr>
              <a:t>ppt</a:t>
            </a:r>
            <a:r>
              <a:rPr lang="en-US" altLang="ko-KR" sz="1000" dirty="0">
                <a:ea typeface="굴림" charset="-127"/>
              </a:rPr>
              <a:t> </a:t>
            </a:r>
            <a:r>
              <a:rPr lang="ko-KR" altLang="en-US" sz="1000" dirty="0">
                <a:ea typeface="굴림" charset="-127"/>
              </a:rPr>
              <a:t>파일</a:t>
            </a:r>
            <a:r>
              <a:rPr lang="en-US" altLang="ko-KR" sz="1000" dirty="0">
                <a:ea typeface="굴림" charset="-127"/>
              </a:rPr>
              <a:t>)</a:t>
            </a:r>
            <a:r>
              <a:rPr lang="ko-KR" altLang="en-US" sz="1000" dirty="0">
                <a:ea typeface="굴림" charset="-127"/>
              </a:rPr>
              <a:t>으로 컴퓨터에 저장합니다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타이머를 삽입할 프레젠테이션을 엽니다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</a:t>
            </a:r>
            <a:r>
              <a:rPr lang="ko-KR" altLang="en-US" sz="1000" dirty="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 메뉴에서 </a:t>
            </a: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찾기</a:t>
            </a:r>
            <a:r>
              <a:rPr lang="ko-KR" altLang="en-US" sz="1000" dirty="0">
                <a:ea typeface="굴림" charset="-127"/>
              </a:rPr>
              <a:t> 대화 상자에서 </a:t>
            </a:r>
            <a:r>
              <a:rPr lang="ko-KR" altLang="en-US" sz="1000" b="1" dirty="0">
                <a:ea typeface="굴림" charset="-127"/>
              </a:rPr>
              <a:t>프레젠테이션 찾기</a:t>
            </a:r>
            <a:r>
              <a:rPr lang="ko-KR" altLang="en-US" sz="1000" dirty="0">
                <a:ea typeface="굴림" charset="-127"/>
              </a:rPr>
              <a:t> 탭을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찾아보기</a:t>
            </a:r>
            <a:r>
              <a:rPr lang="ko-KR" altLang="en-US" sz="1000" dirty="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 dirty="0">
                <a:ea typeface="굴림" charset="-127"/>
              </a:rPr>
              <a:t>열기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 대화 상자에서 타이머 슬라이드를 선택합니다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원본 서식 유지</a:t>
            </a:r>
            <a:r>
              <a:rPr lang="ko-KR" altLang="en-US" sz="1000" dirty="0">
                <a:ea typeface="굴림" charset="-127"/>
              </a:rPr>
              <a:t> 확인란을 선택합니다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닫기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</a:t>
            </a: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8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>
                <a:ea typeface="굴림" charset="-127"/>
              </a:rPr>
              <a:t>PowerPoint </a:t>
            </a:r>
            <a:r>
              <a:rPr lang="ko-KR" altLang="en-US" sz="900" b="1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>
                <a:ea typeface="굴림" charset="-127"/>
              </a:rPr>
              <a:t>이 </a:t>
            </a:r>
            <a:r>
              <a:rPr lang="en-US" altLang="ko-KR" sz="900">
                <a:ea typeface="굴림" charset="-127"/>
              </a:rPr>
              <a:t>PowerPoint </a:t>
            </a:r>
            <a:r>
              <a:rPr lang="ko-KR" altLang="en-US" sz="900">
                <a:ea typeface="굴림" charset="-127"/>
              </a:rPr>
              <a:t>슬라이드에서는 이미지</a:t>
            </a:r>
            <a:r>
              <a:rPr lang="en-US" altLang="ko-KR" sz="900">
                <a:ea typeface="굴림" charset="-127"/>
              </a:rPr>
              <a:t>, </a:t>
            </a:r>
            <a:r>
              <a:rPr lang="ko-KR" altLang="en-US" sz="90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서식 파일을 열면 타이머가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남을 때까지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 간격으로 카운트다운됩니다</a:t>
            </a:r>
            <a:r>
              <a:rPr lang="en-US" altLang="ko-KR" sz="900">
                <a:ea typeface="굴림" charset="-127"/>
              </a:rPr>
              <a:t>. </a:t>
            </a:r>
            <a:r>
              <a:rPr lang="ko-KR" altLang="en-US" sz="900">
                <a:ea typeface="굴림" charset="-127"/>
              </a:rPr>
              <a:t>그리고 </a:t>
            </a:r>
            <a:r>
              <a:rPr lang="en-US" altLang="ko-KR" sz="900">
                <a:ea typeface="굴림" charset="-127"/>
              </a:rPr>
              <a:t>1</a:t>
            </a:r>
            <a:r>
              <a:rPr lang="ko-KR" altLang="en-US" sz="900">
                <a:ea typeface="굴림" charset="-127"/>
              </a:rPr>
              <a:t>분이 남으면 시간이 </a:t>
            </a:r>
            <a:r>
              <a:rPr lang="en-US" altLang="ko-KR" sz="900">
                <a:ea typeface="굴림" charset="-127"/>
              </a:rPr>
              <a:t>00:00</a:t>
            </a:r>
            <a:r>
              <a:rPr lang="ko-KR" altLang="en-US" sz="900">
                <a:ea typeface="굴림" charset="-127"/>
              </a:rPr>
              <a:t>이 될 때까지 </a:t>
            </a:r>
            <a:r>
              <a:rPr lang="en-US" altLang="ko-KR" sz="900">
                <a:ea typeface="굴림" charset="-127"/>
              </a:rPr>
              <a:t>30</a:t>
            </a:r>
            <a:r>
              <a:rPr lang="ko-KR" altLang="en-US" sz="900">
                <a:ea typeface="굴림" charset="-127"/>
              </a:rPr>
              <a:t>초 간격으로 카운트다운됩니다</a:t>
            </a:r>
            <a:r>
              <a:rPr lang="en-US" altLang="ko-KR" sz="90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이 서식 파일을 프레젠테이션</a:t>
            </a:r>
            <a:r>
              <a:rPr lang="en-US" altLang="ko-KR" sz="1000">
                <a:ea typeface="굴림" charset="-127"/>
              </a:rPr>
              <a:t>(.ppt </a:t>
            </a:r>
            <a:r>
              <a:rPr lang="ko-KR" altLang="en-US" sz="1000">
                <a:ea typeface="굴림" charset="-127"/>
              </a:rPr>
              <a:t>파일</a:t>
            </a:r>
            <a:r>
              <a:rPr lang="en-US" altLang="ko-KR" sz="1000">
                <a:ea typeface="굴림" charset="-127"/>
              </a:rPr>
              <a:t>)</a:t>
            </a:r>
            <a:r>
              <a:rPr lang="ko-KR" altLang="en-US" sz="1000">
                <a:ea typeface="굴림" charset="-127"/>
              </a:rPr>
              <a:t>으로 컴퓨터에 저장합니다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>
                <a:ea typeface="굴림" charset="-127"/>
              </a:rPr>
              <a:t>타이머를 삽입할 프레젠테이션을 엽니다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</a:t>
            </a:r>
            <a:r>
              <a:rPr lang="ko-KR" altLang="en-US" sz="100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 메뉴에서 </a:t>
            </a: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찾기</a:t>
            </a:r>
            <a:r>
              <a:rPr lang="ko-KR" altLang="en-US" sz="1000">
                <a:ea typeface="굴림" charset="-127"/>
              </a:rPr>
              <a:t> 대화 상자에서 </a:t>
            </a:r>
            <a:r>
              <a:rPr lang="ko-KR" altLang="en-US" sz="1000" b="1">
                <a:ea typeface="굴림" charset="-127"/>
              </a:rPr>
              <a:t>프레젠테이션 찾기</a:t>
            </a:r>
            <a:r>
              <a:rPr lang="ko-KR" altLang="en-US" sz="1000">
                <a:ea typeface="굴림" charset="-127"/>
              </a:rPr>
              <a:t> 탭을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찾아보기</a:t>
            </a:r>
            <a:r>
              <a:rPr lang="ko-KR" altLang="en-US" sz="100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>
                <a:ea typeface="굴림" charset="-127"/>
              </a:rPr>
              <a:t>열기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슬라이드 파일</a:t>
            </a:r>
            <a:r>
              <a:rPr lang="ko-KR" altLang="en-US" sz="1000">
                <a:ea typeface="굴림" charset="-127"/>
              </a:rPr>
              <a:t> 대화 상자에서 타이머 슬라이드를 선택합니다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원본 서식 유지</a:t>
            </a:r>
            <a:r>
              <a:rPr lang="ko-KR" altLang="en-US" sz="1000">
                <a:ea typeface="굴림" charset="-127"/>
              </a:rPr>
              <a:t> 확인란을 선택합니다</a:t>
            </a:r>
            <a:r>
              <a:rPr lang="en-US" altLang="ko-KR" sz="1000">
                <a:ea typeface="굴림" charset="-127"/>
              </a:rPr>
              <a:t>. </a:t>
            </a:r>
            <a:r>
              <a:rPr lang="ko-KR" altLang="en-US" sz="100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삽입</a:t>
            </a:r>
            <a:r>
              <a:rPr lang="ko-KR" altLang="en-US" sz="1000">
                <a:ea typeface="굴림" charset="-127"/>
              </a:rPr>
              <a:t>을 클릭합니다</a:t>
            </a:r>
            <a:r>
              <a:rPr lang="en-US" altLang="ko-KR" sz="100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>
                <a:ea typeface="굴림" charset="-127"/>
              </a:rPr>
              <a:t>닫기</a:t>
            </a:r>
            <a:r>
              <a:rPr lang="ko-KR" altLang="en-US" sz="1000">
                <a:ea typeface="굴림" charset="-127"/>
              </a:rPr>
              <a:t>를 클릭합니다</a:t>
            </a:r>
            <a:r>
              <a:rPr lang="en-US" altLang="ko-KR" sz="1000">
                <a:ea typeface="굴림" charset="-127"/>
              </a:rPr>
              <a:t>.</a:t>
            </a:r>
            <a:endParaRPr lang="en-US" altLang="ko-KR" sz="90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B92-82F5-4595-BFAC-0EE778CF37DD}" type="slidenum">
              <a:rPr lang="ko-KR" altLang="en-US"/>
              <a:pPr/>
              <a:t>9</a:t>
            </a:fld>
            <a:endParaRPr lang="en-US" altLang="ko-KR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90000"/>
              </a:lnSpc>
            </a:pPr>
            <a:r>
              <a:rPr lang="en-US" altLang="ko-KR" sz="900" b="1" dirty="0">
                <a:ea typeface="굴림" charset="-127"/>
              </a:rPr>
              <a:t>PowerPoint </a:t>
            </a:r>
            <a:r>
              <a:rPr lang="ko-KR" altLang="en-US" sz="900" b="1" dirty="0">
                <a:ea typeface="굴림" charset="-127"/>
              </a:rPr>
              <a:t>대기 타이머 사용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dirty="0">
                <a:ea typeface="굴림" charset="-127"/>
              </a:rPr>
              <a:t>이 </a:t>
            </a:r>
            <a:r>
              <a:rPr lang="en-US" altLang="ko-KR" sz="900" dirty="0">
                <a:ea typeface="굴림" charset="-127"/>
              </a:rPr>
              <a:t>PowerPoint </a:t>
            </a:r>
            <a:r>
              <a:rPr lang="ko-KR" altLang="en-US" sz="900" dirty="0">
                <a:ea typeface="굴림" charset="-127"/>
              </a:rPr>
              <a:t>슬라이드에서는 이미지</a:t>
            </a:r>
            <a:r>
              <a:rPr lang="en-US" altLang="ko-KR" sz="900" dirty="0">
                <a:ea typeface="굴림" charset="-127"/>
              </a:rPr>
              <a:t>, </a:t>
            </a:r>
            <a:r>
              <a:rPr lang="ko-KR" altLang="en-US" sz="900" dirty="0">
                <a:ea typeface="굴림" charset="-127"/>
              </a:rPr>
              <a:t>사용자 지정 애니메이션 및 시간 설정을 통해 모든 프레젠테이션에 사용할 수 있는 카운트다운 타이머를 제공합니다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서식 파일을 열면 타이머가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으로 설정되어 있지만 슬라이드 쇼를 시작하면 타이머가 올바른 시간부터 시작되고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남을 때까지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 </a:t>
            </a:r>
            <a:r>
              <a:rPr lang="ko-KR" altLang="en-US" sz="900" dirty="0">
                <a:ea typeface="굴림" charset="-127"/>
              </a:rPr>
              <a:t>그리고 </a:t>
            </a:r>
            <a:r>
              <a:rPr lang="en-US" altLang="ko-KR" sz="900" dirty="0">
                <a:ea typeface="굴림" charset="-127"/>
              </a:rPr>
              <a:t>1</a:t>
            </a:r>
            <a:r>
              <a:rPr lang="ko-KR" altLang="en-US" sz="900" dirty="0">
                <a:ea typeface="굴림" charset="-127"/>
              </a:rPr>
              <a:t>분이 남으면 시간이 </a:t>
            </a:r>
            <a:r>
              <a:rPr lang="en-US" altLang="ko-KR" sz="900" dirty="0">
                <a:ea typeface="굴림" charset="-127"/>
              </a:rPr>
              <a:t>00:00</a:t>
            </a:r>
            <a:r>
              <a:rPr lang="ko-KR" altLang="en-US" sz="900" dirty="0">
                <a:ea typeface="굴림" charset="-127"/>
              </a:rPr>
              <a:t>이 될 때까지 </a:t>
            </a:r>
            <a:r>
              <a:rPr lang="en-US" altLang="ko-KR" sz="900" dirty="0">
                <a:ea typeface="굴림" charset="-127"/>
              </a:rPr>
              <a:t>30</a:t>
            </a:r>
            <a:r>
              <a:rPr lang="ko-KR" altLang="en-US" sz="900" dirty="0">
                <a:ea typeface="굴림" charset="-127"/>
              </a:rPr>
              <a:t>초 간격으로 </a:t>
            </a:r>
            <a:r>
              <a:rPr lang="ko-KR" altLang="en-US" sz="900" dirty="0" err="1">
                <a:ea typeface="굴림" charset="-127"/>
              </a:rPr>
              <a:t>카운트다운됩니다</a:t>
            </a:r>
            <a:r>
              <a:rPr lang="en-US" altLang="ko-KR" sz="900" dirty="0">
                <a:ea typeface="굴림" charset="-127"/>
              </a:rPr>
              <a:t>.</a:t>
            </a: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r>
              <a:rPr lang="ko-KR" altLang="en-US" sz="900" b="1" dirty="0">
                <a:ea typeface="굴림" charset="-127"/>
              </a:rPr>
              <a:t>프레젠테이션에 이 슬라이드를 삽입하려면 </a:t>
            </a:r>
          </a:p>
          <a:p>
            <a:pPr marL="228600" indent="-228600">
              <a:lnSpc>
                <a:spcPct val="90000"/>
              </a:lnSpc>
            </a:pPr>
            <a:endParaRPr lang="ko-KR" altLang="en-US" sz="900" b="1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이 서식 파일을 프레젠테이션</a:t>
            </a:r>
            <a:r>
              <a:rPr lang="en-US" altLang="ko-KR" sz="1000" dirty="0">
                <a:ea typeface="굴림" charset="-127"/>
              </a:rPr>
              <a:t>(.</a:t>
            </a:r>
            <a:r>
              <a:rPr lang="en-US" altLang="ko-KR" sz="1000" dirty="0" err="1">
                <a:ea typeface="굴림" charset="-127"/>
              </a:rPr>
              <a:t>ppt</a:t>
            </a:r>
            <a:r>
              <a:rPr lang="en-US" altLang="ko-KR" sz="1000" dirty="0">
                <a:ea typeface="굴림" charset="-127"/>
              </a:rPr>
              <a:t> </a:t>
            </a:r>
            <a:r>
              <a:rPr lang="ko-KR" altLang="en-US" sz="1000" dirty="0">
                <a:ea typeface="굴림" charset="-127"/>
              </a:rPr>
              <a:t>파일</a:t>
            </a:r>
            <a:r>
              <a:rPr lang="en-US" altLang="ko-KR" sz="1000" dirty="0">
                <a:ea typeface="굴림" charset="-127"/>
              </a:rPr>
              <a:t>)</a:t>
            </a:r>
            <a:r>
              <a:rPr lang="ko-KR" altLang="en-US" sz="1000" dirty="0">
                <a:ea typeface="굴림" charset="-127"/>
              </a:rPr>
              <a:t>으로 컴퓨터에 저장합니다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dirty="0">
                <a:ea typeface="굴림" charset="-127"/>
              </a:rPr>
              <a:t>타이머를 삽입할 프레젠테이션을 엽니다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</a:t>
            </a:r>
            <a:r>
              <a:rPr lang="ko-KR" altLang="en-US" sz="1000" dirty="0">
                <a:ea typeface="굴림" charset="-127"/>
              </a:rPr>
              <a:t> 탭에서 타이머 앞에 올 슬라이드 뒤로 삽입 포인터를 이동합니다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이때 슬라이드를 선택하지 않아야 하며 삽입 포인터는 슬라이드 사이에 위치해야 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 메뉴에서 </a:t>
            </a: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찾기</a:t>
            </a:r>
            <a:r>
              <a:rPr lang="ko-KR" altLang="en-US" sz="1000" dirty="0">
                <a:ea typeface="굴림" charset="-127"/>
              </a:rPr>
              <a:t> 대화 상자에서 </a:t>
            </a:r>
            <a:r>
              <a:rPr lang="ko-KR" altLang="en-US" sz="1000" b="1" dirty="0">
                <a:ea typeface="굴림" charset="-127"/>
              </a:rPr>
              <a:t>프레젠테이션 찾기</a:t>
            </a:r>
            <a:r>
              <a:rPr lang="ko-KR" altLang="en-US" sz="1000" dirty="0">
                <a:ea typeface="굴림" charset="-127"/>
              </a:rPr>
              <a:t> 탭을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찾아보기</a:t>
            </a:r>
            <a:r>
              <a:rPr lang="ko-KR" altLang="en-US" sz="1000" dirty="0">
                <a:ea typeface="굴림" charset="-127"/>
              </a:rPr>
              <a:t>를 클릭하여 타이머 프레젠테이션을 찾아 선택한 다음 </a:t>
            </a:r>
            <a:r>
              <a:rPr lang="ko-KR" altLang="en-US" sz="1000" b="1" dirty="0">
                <a:ea typeface="굴림" charset="-127"/>
              </a:rPr>
              <a:t>열기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슬라이드 파일</a:t>
            </a:r>
            <a:r>
              <a:rPr lang="ko-KR" altLang="en-US" sz="1000" dirty="0">
                <a:ea typeface="굴림" charset="-127"/>
              </a:rPr>
              <a:t> 대화 상자에서 타이머 슬라이드를 선택합니다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원본 서식 유지</a:t>
            </a:r>
            <a:r>
              <a:rPr lang="ko-KR" altLang="en-US" sz="1000" dirty="0">
                <a:ea typeface="굴림" charset="-127"/>
              </a:rPr>
              <a:t> 확인란을 선택합니다</a:t>
            </a:r>
            <a:r>
              <a:rPr lang="en-US" altLang="ko-KR" sz="1000" dirty="0">
                <a:ea typeface="굴림" charset="-127"/>
              </a:rPr>
              <a:t>. </a:t>
            </a:r>
            <a:r>
              <a:rPr lang="ko-KR" altLang="en-US" sz="1000" dirty="0">
                <a:ea typeface="굴림" charset="-127"/>
              </a:rPr>
              <a:t>이 확인란을 선택하지 않으면 프레젠테이션에서 이전 슬라이드의 디자인이 복사한 슬라이드에 적용됩니다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삽입</a:t>
            </a:r>
            <a:r>
              <a:rPr lang="ko-KR" altLang="en-US" sz="1000" dirty="0">
                <a:ea typeface="굴림" charset="-127"/>
              </a:rPr>
              <a:t>을 클릭합니다</a:t>
            </a:r>
            <a:r>
              <a:rPr lang="en-US" altLang="ko-KR" sz="1000" dirty="0">
                <a:ea typeface="굴림" charset="-127"/>
              </a:rPr>
              <a:t>. </a:t>
            </a:r>
          </a:p>
          <a:p>
            <a:pPr marL="228600" indent="-228600">
              <a:lnSpc>
                <a:spcPct val="90000"/>
              </a:lnSpc>
              <a:buFontTx/>
              <a:buAutoNum type="arabicPeriod"/>
            </a:pPr>
            <a:r>
              <a:rPr lang="ko-KR" altLang="en-US" sz="1000" b="1" dirty="0">
                <a:ea typeface="굴림" charset="-127"/>
              </a:rPr>
              <a:t>닫기</a:t>
            </a:r>
            <a:r>
              <a:rPr lang="ko-KR" altLang="en-US" sz="1000" dirty="0">
                <a:ea typeface="굴림" charset="-127"/>
              </a:rPr>
              <a:t>를 클릭합니다</a:t>
            </a:r>
            <a:r>
              <a:rPr lang="en-US" altLang="ko-KR" sz="1000" dirty="0">
                <a:ea typeface="굴림" charset="-127"/>
              </a:rPr>
              <a:t>.</a:t>
            </a:r>
            <a:endParaRPr lang="en-US" altLang="ko-KR" sz="900" dirty="0">
              <a:ea typeface="굴림" charset="-127"/>
            </a:endParaRPr>
          </a:p>
          <a:p>
            <a:pPr marL="228600" indent="-228600">
              <a:lnSpc>
                <a:spcPct val="90000"/>
              </a:lnSpc>
            </a:pPr>
            <a:endParaRPr lang="en-US" altLang="ko-KR" sz="900" dirty="0">
              <a:ea typeface="굴림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E9469-968F-43A0-A07C-1843AFF370D6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1A6EF-0060-4C97-8EC4-29AE0BBF86AC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9431D-F851-4F7E-87FA-E95A01FF914C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745C8-040D-4FA8-B1A9-29D1ABB9D26E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43995D-9259-47CF-8BEB-1970CDB5E100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56FFE-4A6C-467E-852A-DBAA5807F646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C7C87-A522-4422-ABFA-629436F0F81A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CF408-D99F-4E07-9FF8-F201DF036392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2BA97-6FD1-4339-95A0-0338612CB6E6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1CEDF-B8E5-43DA-BE81-A70034F6E80F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46DEE-8F02-4939-AA68-525E690C0DB8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Ovr>
    <a:masterClrMapping/>
  </p:clrMapOvr>
  <p:transition advClick="0" advTm="30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5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charset="-127"/>
              </a:defRPr>
            </a:lvl1pPr>
          </a:lstStyle>
          <a:p>
            <a:fld id="{A044E340-E96D-4530-B9CF-D29DAD4D48B8}" type="slidenum">
              <a:rPr lang="ko-KR" altLang="en-US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301000"/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261" y="1582615"/>
            <a:ext cx="88978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성체와 성혈 </a:t>
            </a:r>
            <a:r>
              <a:rPr lang="ko-KR" altLang="en-US" sz="8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대축일</a:t>
            </a:r>
            <a:endParaRPr lang="ko-KR" altLang="en-US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8123" y="4501662"/>
            <a:ext cx="60139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rgbClr val="002060"/>
                </a:solidFill>
                <a:latin typeface="궁서" pitchFamily="18" charset="-127"/>
                <a:ea typeface="궁서" pitchFamily="18" charset="-127"/>
              </a:rPr>
              <a:t>  믿음으로만 알 수 있는 신비</a:t>
            </a:r>
            <a:endParaRPr lang="en-US" altLang="ko-KR" sz="3200" dirty="0" smtClean="0">
              <a:solidFill>
                <a:srgbClr val="002060"/>
              </a:solidFill>
              <a:latin typeface="궁서" pitchFamily="18" charset="-127"/>
              <a:ea typeface="궁서" pitchFamily="18" charset="-127"/>
            </a:endParaRPr>
          </a:p>
          <a:p>
            <a:pPr algn="ctr"/>
            <a:r>
              <a:rPr lang="en-US" altLang="ko-KR" sz="3200" dirty="0" smtClean="0">
                <a:solidFill>
                  <a:srgbClr val="002060"/>
                </a:solidFill>
                <a:latin typeface="궁서" pitchFamily="18" charset="-127"/>
                <a:ea typeface="궁서" pitchFamily="18" charset="-127"/>
              </a:rPr>
              <a:t>-</a:t>
            </a:r>
            <a:r>
              <a:rPr lang="ko-KR" altLang="en-US" sz="3200" dirty="0" err="1" smtClean="0">
                <a:solidFill>
                  <a:srgbClr val="002060"/>
                </a:solidFill>
                <a:latin typeface="궁서" pitchFamily="18" charset="-127"/>
                <a:ea typeface="궁서" pitchFamily="18" charset="-127"/>
              </a:rPr>
              <a:t>란치아노의</a:t>
            </a:r>
            <a:r>
              <a:rPr lang="ko-KR" altLang="en-US" sz="3200" dirty="0" smtClean="0">
                <a:solidFill>
                  <a:srgbClr val="002060"/>
                </a:solidFill>
                <a:latin typeface="궁서" pitchFamily="18" charset="-127"/>
                <a:ea typeface="궁서" pitchFamily="18" charset="-127"/>
              </a:rPr>
              <a:t> 성체기적</a:t>
            </a:r>
            <a:r>
              <a:rPr lang="en-US" altLang="ko-KR" sz="3200" dirty="0" smtClean="0">
                <a:solidFill>
                  <a:srgbClr val="002060"/>
                </a:solidFill>
                <a:latin typeface="궁서" pitchFamily="18" charset="-127"/>
                <a:ea typeface="궁서" pitchFamily="18" charset="-127"/>
              </a:rPr>
              <a:t>-</a:t>
            </a:r>
            <a:endParaRPr lang="ko-KR" altLang="en-US" sz="3200" dirty="0">
              <a:solidFill>
                <a:srgbClr val="002060"/>
              </a:solidFill>
              <a:latin typeface="궁서" pitchFamily="18" charset="-127"/>
              <a:ea typeface="궁서" pitchFamily="18" charset="-127"/>
            </a:endParaRPr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11014" y="240804"/>
            <a:ext cx="893298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바탕체" pitchFamily="17" charset="-127"/>
                <a:ea typeface="바탕체" pitchFamily="17" charset="-127"/>
              </a:rPr>
              <a:t> </a:t>
            </a:r>
            <a:r>
              <a:rPr lang="ko-KR" altLang="en-US" sz="3600" dirty="0"/>
              <a:t> 교수는 다음의 설명을 덧붙였다고 합니다</a:t>
            </a:r>
            <a:r>
              <a:rPr lang="en-US" altLang="ko-KR" sz="3600" dirty="0"/>
              <a:t>. </a:t>
            </a:r>
          </a:p>
          <a:p>
            <a:r>
              <a:rPr lang="en-US" altLang="ko-KR" sz="3600" dirty="0"/>
              <a:t>a. </a:t>
            </a:r>
            <a:r>
              <a:rPr lang="ko-KR" altLang="en-US" sz="3600" dirty="0"/>
              <a:t>이 살이 인간의 심장으로부터 해부적으로 잘라온 것일 가능성은 전무하다</a:t>
            </a:r>
            <a:r>
              <a:rPr lang="en-US" altLang="ko-KR" sz="3600" dirty="0"/>
              <a:t>. </a:t>
            </a:r>
          </a:p>
          <a:p>
            <a:r>
              <a:rPr lang="en-US" altLang="ko-KR" sz="3600" dirty="0"/>
              <a:t>b. </a:t>
            </a:r>
            <a:r>
              <a:rPr lang="ko-KR" altLang="en-US" sz="3600" dirty="0"/>
              <a:t>그 살과 피를 보존하기 위하여 화학적인 방부 조처를 취한 흔적은 없다</a:t>
            </a:r>
            <a:r>
              <a:rPr lang="en-US" altLang="ko-KR" sz="3600" dirty="0"/>
              <a:t>. </a:t>
            </a:r>
          </a:p>
          <a:p>
            <a:r>
              <a:rPr lang="en-US" altLang="ko-KR" sz="3600" dirty="0"/>
              <a:t>c. </a:t>
            </a:r>
            <a:r>
              <a:rPr lang="ko-KR" altLang="en-US" sz="3600" dirty="0"/>
              <a:t>그러므로</a:t>
            </a:r>
            <a:r>
              <a:rPr lang="en-US" altLang="ko-KR" sz="3600" dirty="0"/>
              <a:t>, </a:t>
            </a:r>
            <a:r>
              <a:rPr lang="ko-KR" altLang="en-US" sz="3600" dirty="0"/>
              <a:t>그 살과 피 안의 단백질과 무기물들이 대기와 미생물의 영향에도 불구하고 부패되지 않고 보존된 것은 절대적으로 예외적인 현상이다</a:t>
            </a:r>
            <a:r>
              <a:rPr lang="en-US" altLang="ko-KR" sz="3600" dirty="0"/>
              <a:t>. </a:t>
            </a:r>
            <a:endParaRPr lang="ko-KR" altLang="en-US" sz="2800" dirty="0"/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성체가  살로 변한 사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902" y="246185"/>
            <a:ext cx="7011154" cy="54336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931986" y="5908431"/>
            <a:ext cx="7244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원래 성체의 완전한 형태였던 것이</a:t>
            </a:r>
            <a:r>
              <a:rPr lang="en-US" altLang="ko-KR" dirty="0"/>
              <a:t>, </a:t>
            </a:r>
            <a:r>
              <a:rPr lang="ko-KR" altLang="en-US" dirty="0"/>
              <a:t>현재와 같이 가운데 부분이 비게 되었습니다</a:t>
            </a:r>
            <a:r>
              <a:rPr lang="en-US" altLang="ko-KR" dirty="0"/>
              <a:t>.  </a:t>
            </a:r>
            <a:r>
              <a:rPr lang="ko-KR" altLang="en-US" dirty="0"/>
              <a:t>즉 그 공간이 바로 샘플을 채취한 흔적 </a:t>
            </a:r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2924" y="2092569"/>
            <a:ext cx="19518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/>
              <a:t>기적의 성체와 성혈이 보관되어있는 </a:t>
            </a:r>
            <a:r>
              <a:rPr lang="ko-KR" altLang="en-US" sz="3600" dirty="0" err="1"/>
              <a:t>성작의</a:t>
            </a:r>
            <a:r>
              <a:rPr lang="ko-KR" altLang="en-US" sz="3600" dirty="0"/>
              <a:t> 모습 </a:t>
            </a:r>
          </a:p>
        </p:txBody>
      </p:sp>
      <p:pic>
        <p:nvPicPr>
          <p:cNvPr id="5" name="그림 4" descr="유리병에모셔진 기적의 성혈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1" y="87925"/>
            <a:ext cx="4185139" cy="66642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11014" y="240804"/>
            <a:ext cx="8932985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>
                <a:latin typeface="바탕체" pitchFamily="17" charset="-127"/>
                <a:ea typeface="바탕체" pitchFamily="17" charset="-127"/>
              </a:rPr>
              <a:t> </a:t>
            </a:r>
            <a:r>
              <a:rPr lang="ko-KR" altLang="en-US" sz="3600" dirty="0"/>
              <a:t> </a:t>
            </a:r>
            <a:r>
              <a:rPr lang="en-US" altLang="ko-KR" sz="2800" dirty="0"/>
              <a:t>1973</a:t>
            </a:r>
            <a:r>
              <a:rPr lang="ko-KR" altLang="en-US" sz="2800" dirty="0"/>
              <a:t>년에 이태리의 의사이며 생물학자인 요셉 </a:t>
            </a:r>
            <a:r>
              <a:rPr lang="ko-KR" altLang="en-US" sz="2800" dirty="0" err="1"/>
              <a:t>비온디니</a:t>
            </a:r>
            <a:r>
              <a:rPr lang="en-US" altLang="ko-KR" sz="2800" dirty="0"/>
              <a:t>(Joseph </a:t>
            </a:r>
            <a:r>
              <a:rPr lang="en-US" altLang="ko-KR" sz="2800" dirty="0" err="1"/>
              <a:t>Biondini</a:t>
            </a:r>
            <a:r>
              <a:rPr lang="en-US" altLang="ko-KR" sz="2800" dirty="0"/>
              <a:t>) </a:t>
            </a:r>
            <a:r>
              <a:rPr lang="ko-KR" altLang="en-US" sz="2800" dirty="0"/>
              <a:t>교수는 </a:t>
            </a:r>
            <a:r>
              <a:rPr lang="ko-KR" altLang="en-US" sz="2800" dirty="0" smtClean="0"/>
              <a:t>세계 </a:t>
            </a:r>
            <a:r>
              <a:rPr lang="ko-KR" altLang="en-US" sz="2800" dirty="0"/>
              <a:t>건강 기구</a:t>
            </a:r>
            <a:r>
              <a:rPr lang="en-US" altLang="ko-KR" sz="2800" dirty="0"/>
              <a:t>(WHO</a:t>
            </a:r>
            <a:r>
              <a:rPr lang="en-US" altLang="ko-KR" sz="2800" dirty="0" smtClean="0"/>
              <a:t>: </a:t>
            </a:r>
            <a:r>
              <a:rPr lang="en-US" altLang="ko-KR" sz="2800" dirty="0"/>
              <a:t>World Health Organization)</a:t>
            </a:r>
            <a:r>
              <a:rPr lang="ko-KR" altLang="en-US" sz="2800" dirty="0"/>
              <a:t>에 리놀리 교수의 검사 결과를 제출하였고 세계 건강 기구는 이 보고서의 특별한 중요성을 인식하여 일곱 </a:t>
            </a:r>
            <a:r>
              <a:rPr lang="ko-KR" altLang="en-US" sz="2800" dirty="0" smtClean="0"/>
              <a:t>나라들로부터의 </a:t>
            </a:r>
            <a:r>
              <a:rPr lang="ko-KR" altLang="en-US" sz="2800" dirty="0"/>
              <a:t>전문가들로 하여금 </a:t>
            </a:r>
            <a:r>
              <a:rPr lang="ko-KR" altLang="en-US" sz="2800" dirty="0" err="1"/>
              <a:t>리놀리</a:t>
            </a:r>
            <a:r>
              <a:rPr lang="ko-KR" altLang="en-US" sz="2800" dirty="0"/>
              <a:t> 교수의 </a:t>
            </a:r>
            <a:endParaRPr lang="en-US" altLang="ko-KR" sz="2800" dirty="0" smtClean="0"/>
          </a:p>
          <a:p>
            <a:r>
              <a:rPr lang="ko-KR" altLang="en-US" sz="2800" dirty="0" smtClean="0"/>
              <a:t>분석 </a:t>
            </a:r>
            <a:r>
              <a:rPr lang="ko-KR" altLang="en-US" sz="2800" dirty="0"/>
              <a:t>결과를 조사하도록 위임하였다고 합니다</a:t>
            </a:r>
            <a:r>
              <a:rPr lang="en-US" altLang="ko-KR" sz="2800" dirty="0"/>
              <a:t>. </a:t>
            </a:r>
            <a:r>
              <a:rPr lang="ko-KR" altLang="en-US" sz="2800" dirty="0"/>
              <a:t>핵 의학 등 최첨단의 기술이 동원되었던 </a:t>
            </a:r>
            <a:r>
              <a:rPr lang="en-US" altLang="ko-KR" sz="2800" dirty="0"/>
              <a:t>15</a:t>
            </a:r>
            <a:r>
              <a:rPr lang="ko-KR" altLang="en-US" sz="2800" dirty="0"/>
              <a:t>개월 간의 연구 끝에 그 국제적인 과학 위원회는 </a:t>
            </a:r>
            <a:r>
              <a:rPr lang="ko-KR" altLang="en-US" sz="2800" dirty="0" err="1"/>
              <a:t>리놀리</a:t>
            </a:r>
            <a:r>
              <a:rPr lang="ko-KR" altLang="en-US" sz="2800" dirty="0"/>
              <a:t> 교수의 결론들을 완전히 확인하였습니다</a:t>
            </a:r>
            <a:r>
              <a:rPr lang="en-US" altLang="ko-KR" sz="2800" dirty="0"/>
              <a:t>. </a:t>
            </a:r>
          </a:p>
          <a:p>
            <a:r>
              <a:rPr lang="ko-KR" altLang="en-US" sz="2800" dirty="0"/>
              <a:t>그들의 보고서는 세계 건강 기구의 공식 출판물들에 실을 수 있도록 준비되었고</a:t>
            </a:r>
            <a:r>
              <a:rPr lang="en-US" altLang="ko-KR" sz="2800" dirty="0"/>
              <a:t>, UN </a:t>
            </a:r>
            <a:r>
              <a:rPr lang="ko-KR" altLang="en-US" sz="2800" dirty="0"/>
              <a:t>산하의 과학자들은 </a:t>
            </a:r>
            <a:r>
              <a:rPr lang="ko-KR" altLang="en-US" sz="2800" dirty="0" err="1"/>
              <a:t>란치아노의</a:t>
            </a:r>
            <a:r>
              <a:rPr lang="ko-KR" altLang="en-US" sz="2800" dirty="0"/>
              <a:t> 성체 기적이 </a:t>
            </a:r>
            <a:r>
              <a:rPr lang="en-US" altLang="ko-KR" sz="2800" dirty="0"/>
              <a:t>"</a:t>
            </a:r>
            <a:r>
              <a:rPr lang="ko-KR" altLang="en-US" sz="2800" dirty="0"/>
              <a:t>유래가 없는 케이스</a:t>
            </a:r>
            <a:r>
              <a:rPr lang="en-US" altLang="ko-KR" sz="2800" dirty="0"/>
              <a:t>"</a:t>
            </a:r>
            <a:r>
              <a:rPr lang="ko-KR" altLang="en-US" sz="2800" dirty="0"/>
              <a:t>이며</a:t>
            </a:r>
            <a:r>
              <a:rPr lang="en-US" altLang="ko-KR" sz="2800" dirty="0"/>
              <a:t>, </a:t>
            </a:r>
            <a:r>
              <a:rPr lang="ko-KR" altLang="en-US" sz="2800" dirty="0"/>
              <a:t>과학적으로 설명할 수 없는 현상이라고 단정적으로 선언하였습니다</a:t>
            </a:r>
            <a:r>
              <a:rPr lang="en-US" altLang="ko-KR" sz="2800" dirty="0"/>
              <a:t>. </a:t>
            </a:r>
            <a:endParaRPr lang="ko-KR" altLang="en-US" sz="2800" dirty="0"/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1986" y="5697415"/>
            <a:ext cx="7244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이해 해야만 믿을 수 있는 것이 아닙니다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믿어야만이 이해가 되는 것입니다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물론 엉뚱한 사기를 가지고 기적이라고 말하며 믿으라고 말해서는 곤란합니다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pic>
        <p:nvPicPr>
          <p:cNvPr id="5" name="그림 4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8416" y="363393"/>
            <a:ext cx="3903784" cy="5195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62708" y="334109"/>
            <a:ext cx="81944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바탕체" pitchFamily="17" charset="-127"/>
                <a:ea typeface="바탕체" pitchFamily="17" charset="-127"/>
              </a:rPr>
              <a:t> </a:t>
            </a:r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지금으로부터 약 </a:t>
            </a:r>
            <a:r>
              <a:rPr lang="en-US" altLang="ko-KR" sz="3600" dirty="0">
                <a:latin typeface="새굴림" pitchFamily="18" charset="-127"/>
                <a:ea typeface="새굴림" pitchFamily="18" charset="-127"/>
              </a:rPr>
              <a:t>1,200</a:t>
            </a:r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년 전</a:t>
            </a:r>
            <a:r>
              <a:rPr lang="en-US" altLang="ko-KR" sz="3600" dirty="0">
                <a:latin typeface="새굴림" pitchFamily="18" charset="-127"/>
                <a:ea typeface="새굴림" pitchFamily="18" charset="-127"/>
              </a:rPr>
              <a:t>, 8</a:t>
            </a:r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세기 중의 어느 날 아침</a:t>
            </a:r>
            <a:r>
              <a:rPr lang="en-US" altLang="ko-KR" sz="3600" dirty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3600" dirty="0" smtClean="0">
                <a:latin typeface="새굴림" pitchFamily="18" charset="-127"/>
                <a:ea typeface="새굴림" pitchFamily="18" charset="-127"/>
              </a:rPr>
              <a:t>성 </a:t>
            </a:r>
            <a:r>
              <a:rPr lang="ko-KR" altLang="en-US" sz="3600" dirty="0" err="1">
                <a:latin typeface="새굴림" pitchFamily="18" charset="-127"/>
                <a:ea typeface="새굴림" pitchFamily="18" charset="-127"/>
              </a:rPr>
              <a:t>바실리오회</a:t>
            </a:r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 소속의 한 수사 신부가 미사를 드리면서 </a:t>
            </a:r>
            <a:r>
              <a:rPr lang="ko-KR" altLang="en-US" sz="3600" dirty="0" smtClean="0">
                <a:latin typeface="새굴림" pitchFamily="18" charset="-127"/>
                <a:ea typeface="새굴림" pitchFamily="18" charset="-127"/>
              </a:rPr>
              <a:t>예수님께서 </a:t>
            </a:r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성체 성사에 실제로 현존하심에 의심을 품게 </a:t>
            </a:r>
            <a:r>
              <a:rPr lang="ko-KR" altLang="en-US" sz="3600" dirty="0" smtClean="0">
                <a:latin typeface="새굴림" pitchFamily="18" charset="-127"/>
                <a:ea typeface="새굴림" pitchFamily="18" charset="-127"/>
              </a:rPr>
              <a:t>되었는데 그 </a:t>
            </a:r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신부가 빵과 포도주의 성 변화를 위한 축성을 끝낸 순간</a:t>
            </a:r>
            <a:r>
              <a:rPr lang="en-US" altLang="ko-KR" sz="3600" dirty="0">
                <a:latin typeface="새굴림" pitchFamily="18" charset="-127"/>
                <a:ea typeface="새굴림" pitchFamily="18" charset="-127"/>
              </a:rPr>
              <a:t>, </a:t>
            </a:r>
          </a:p>
          <a:p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갑자기 제병이 살아있는 살로 변하며 포도주의 외양이 살아있는 피로 변하는 것을 보았습니다</a:t>
            </a:r>
            <a:r>
              <a:rPr lang="en-US" altLang="ko-KR" sz="3600" dirty="0">
                <a:latin typeface="새굴림" pitchFamily="18" charset="-127"/>
                <a:ea typeface="새굴림" pitchFamily="18" charset="-127"/>
              </a:rPr>
              <a:t>. </a:t>
            </a:r>
            <a:endParaRPr lang="en-US" altLang="ko-KR" sz="3600" dirty="0" smtClean="0"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45124" y="1758463"/>
            <a:ext cx="819443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바탕체" pitchFamily="17" charset="-127"/>
                <a:ea typeface="바탕체" pitchFamily="17" charset="-127"/>
              </a:rPr>
              <a:t> </a:t>
            </a:r>
            <a:endParaRPr lang="en-US" altLang="ko-KR" sz="3600" dirty="0"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너무 놀란 신부는 이 사실을 숨길 수 없어서 미사에 참석한 이들에게 보여주었고 </a:t>
            </a:r>
          </a:p>
          <a:p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그들은 곧 뛰쳐나가서 </a:t>
            </a:r>
            <a:r>
              <a:rPr lang="ko-KR" altLang="en-US" sz="3600" dirty="0" err="1">
                <a:latin typeface="새굴림" pitchFamily="18" charset="-127"/>
                <a:ea typeface="새굴림" pitchFamily="18" charset="-127"/>
              </a:rPr>
              <a:t>란치아노</a:t>
            </a:r>
            <a:r>
              <a:rPr lang="ko-KR" altLang="en-US" sz="3600" dirty="0">
                <a:latin typeface="새굴림" pitchFamily="18" charset="-127"/>
                <a:ea typeface="새굴림" pitchFamily="18" charset="-127"/>
              </a:rPr>
              <a:t> 시 전체와 인근 지방들에 알렸다고 합니다</a:t>
            </a:r>
            <a:r>
              <a:rPr lang="en-US" altLang="ko-KR" sz="3600" dirty="0">
                <a:latin typeface="새굴림" pitchFamily="18" charset="-127"/>
                <a:ea typeface="새굴림" pitchFamily="18" charset="-127"/>
              </a:rPr>
              <a:t>. </a:t>
            </a:r>
          </a:p>
          <a:p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545122"/>
            <a:ext cx="5275385" cy="59084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89785" y="5011615"/>
            <a:ext cx="23211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/>
              <a:t>그 당시의 제대 모습</a:t>
            </a:r>
            <a:endParaRPr lang="en-US" altLang="ko-KR" sz="3600" dirty="0" smtClean="0"/>
          </a:p>
          <a:p>
            <a:endParaRPr lang="ko-KR" altLang="en-US" dirty="0"/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77709" y="117693"/>
            <a:ext cx="246184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성체가 모셔져 있던 </a:t>
            </a:r>
            <a:r>
              <a:rPr lang="ko-KR" altLang="en-US" sz="2400" dirty="0" err="1"/>
              <a:t>감실의</a:t>
            </a:r>
            <a:r>
              <a:rPr lang="ko-KR" altLang="en-US" sz="2400" dirty="0"/>
              <a:t> 모습이 지금도 그대로 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존되어</a:t>
            </a:r>
            <a:r>
              <a:rPr lang="ko-KR" altLang="en-US" sz="2400" dirty="0" smtClean="0"/>
              <a:t> 있었는데  </a:t>
            </a:r>
            <a:r>
              <a:rPr lang="ko-KR" altLang="en-US" sz="2400" dirty="0" err="1" smtClean="0"/>
              <a:t>란치아노의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신자들은 그 기적의 진실성에 대하여 굳게 믿었고 </a:t>
            </a:r>
            <a:r>
              <a:rPr lang="ko-KR" altLang="en-US" sz="2400" dirty="0" smtClean="0"/>
              <a:t>외양이 </a:t>
            </a:r>
            <a:r>
              <a:rPr lang="ko-KR" altLang="en-US" sz="2400" dirty="0"/>
              <a:t>변화된 성체를 너무나 조심하여 깊숙이 보관해온 것이 </a:t>
            </a:r>
            <a:r>
              <a:rPr lang="ko-KR" altLang="en-US" sz="2400" dirty="0" err="1" smtClean="0"/>
              <a:t>오랜동안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잘 알려지지 않은 </a:t>
            </a:r>
            <a:r>
              <a:rPr lang="ko-KR" altLang="en-US" sz="2400" dirty="0" smtClean="0"/>
              <a:t>주요 이유 </a:t>
            </a:r>
            <a:endParaRPr lang="en-US" altLang="ko-KR" sz="2400" dirty="0" smtClean="0"/>
          </a:p>
          <a:p>
            <a:r>
              <a:rPr lang="ko-KR" altLang="en-US" sz="2400" dirty="0" smtClean="0"/>
              <a:t>중  하나라고 합니다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pic>
        <p:nvPicPr>
          <p:cNvPr id="5" name="그림 4" descr="당시 감실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55" y="195034"/>
            <a:ext cx="5257800" cy="6592626"/>
          </a:xfrm>
          <a:prstGeom prst="rect">
            <a:avLst/>
          </a:prstGeom>
        </p:spPr>
      </p:pic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92370" y="240804"/>
            <a:ext cx="819443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바탕체" pitchFamily="17" charset="-127"/>
                <a:ea typeface="바탕체" pitchFamily="17" charset="-127"/>
              </a:rPr>
              <a:t> </a:t>
            </a:r>
            <a:endParaRPr lang="en-US" altLang="ko-KR" sz="3600" dirty="0">
              <a:latin typeface="새굴림" pitchFamily="18" charset="-127"/>
              <a:ea typeface="새굴림" pitchFamily="18" charset="-127"/>
            </a:endParaRPr>
          </a:p>
          <a:p>
            <a:r>
              <a:rPr lang="en-US" altLang="ko-KR" sz="3600" dirty="0"/>
              <a:t>1970</a:t>
            </a:r>
            <a:r>
              <a:rPr lang="ko-KR" altLang="en-US" sz="3600" dirty="0"/>
              <a:t>년과 </a:t>
            </a:r>
            <a:r>
              <a:rPr lang="en-US" altLang="ko-KR" sz="3600" dirty="0"/>
              <a:t>1971</a:t>
            </a:r>
            <a:r>
              <a:rPr lang="ko-KR" altLang="en-US" sz="3600" dirty="0"/>
              <a:t>년에 기적의 성체와 성혈에 대한 최초의 과학적 조사를 시행하였는데 해부학</a:t>
            </a:r>
            <a:r>
              <a:rPr lang="en-US" altLang="ko-KR" sz="3600" dirty="0"/>
              <a:t>, </a:t>
            </a:r>
            <a:r>
              <a:rPr lang="ko-KR" altLang="en-US" sz="3600" dirty="0"/>
              <a:t>병리 조직학</a:t>
            </a:r>
            <a:r>
              <a:rPr lang="en-US" altLang="ko-KR" sz="3600" dirty="0"/>
              <a:t>, </a:t>
            </a:r>
            <a:r>
              <a:rPr lang="ko-KR" altLang="en-US" sz="3600" dirty="0"/>
              <a:t>화학 및 임상 현미경학 교수이며 </a:t>
            </a:r>
            <a:r>
              <a:rPr lang="ko-KR" altLang="en-US" sz="3600" dirty="0" err="1"/>
              <a:t>아레쪼</a:t>
            </a:r>
            <a:r>
              <a:rPr lang="en-US" altLang="ko-KR" sz="3600" dirty="0"/>
              <a:t>(Arezzo) </a:t>
            </a:r>
            <a:r>
              <a:rPr lang="ko-KR" altLang="en-US" sz="3600" dirty="0"/>
              <a:t>병원의 수석 의사였던 </a:t>
            </a:r>
            <a:r>
              <a:rPr lang="ko-KR" altLang="en-US" sz="3600" dirty="0" err="1"/>
              <a:t>오도아르도</a:t>
            </a:r>
            <a:r>
              <a:rPr lang="ko-KR" altLang="en-US" sz="3600" dirty="0"/>
              <a:t> </a:t>
            </a:r>
            <a:r>
              <a:rPr lang="ko-KR" altLang="en-US" sz="3600" dirty="0" err="1"/>
              <a:t>리놀리</a:t>
            </a:r>
            <a:r>
              <a:rPr lang="en-US" altLang="ko-KR" sz="3600" dirty="0"/>
              <a:t>(</a:t>
            </a:r>
            <a:r>
              <a:rPr lang="en-US" altLang="ko-KR" sz="3600" dirty="0" err="1"/>
              <a:t>Odoardo</a:t>
            </a:r>
            <a:r>
              <a:rPr lang="en-US" altLang="ko-KR" sz="3600" dirty="0"/>
              <a:t> </a:t>
            </a:r>
            <a:r>
              <a:rPr lang="en-US" altLang="ko-KR" sz="3600" dirty="0" err="1"/>
              <a:t>Linoli</a:t>
            </a:r>
            <a:r>
              <a:rPr lang="en-US" altLang="ko-KR" sz="3600" dirty="0"/>
              <a:t>)</a:t>
            </a:r>
            <a:r>
              <a:rPr lang="ko-KR" altLang="en-US" sz="3600" dirty="0"/>
              <a:t>박사가 시에나 대학교의 인체 해부학 교수였던 유명한 </a:t>
            </a:r>
            <a:r>
              <a:rPr lang="ko-KR" altLang="en-US" sz="3600" dirty="0" err="1"/>
              <a:t>로져</a:t>
            </a:r>
            <a:r>
              <a:rPr lang="ko-KR" altLang="en-US" sz="3600" dirty="0"/>
              <a:t> </a:t>
            </a:r>
            <a:r>
              <a:rPr lang="ko-KR" altLang="en-US" sz="3600" dirty="0" err="1"/>
              <a:t>베르텔리</a:t>
            </a:r>
            <a:r>
              <a:rPr lang="ko-KR" altLang="en-US" sz="3600" dirty="0"/>
              <a:t> 교수의 도움을 받아 </a:t>
            </a:r>
            <a:r>
              <a:rPr lang="en-US" altLang="ko-KR" sz="3600" dirty="0"/>
              <a:t>3</a:t>
            </a:r>
            <a:r>
              <a:rPr lang="ko-KR" altLang="en-US" sz="3600" dirty="0"/>
              <a:t>개월에 걸쳐 조사를 했습니다 </a:t>
            </a:r>
          </a:p>
          <a:p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66693" y="5797524"/>
            <a:ext cx="2461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smtClean="0"/>
              <a:t>분석사진</a:t>
            </a:r>
            <a:endParaRPr lang="ko-KR" altLang="en-US" sz="2400" dirty="0"/>
          </a:p>
        </p:txBody>
      </p:sp>
      <p:pic>
        <p:nvPicPr>
          <p:cNvPr id="6" name="그림 5" descr="성체 분석 사진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951" y="87925"/>
            <a:ext cx="5240218" cy="6621520"/>
          </a:xfrm>
          <a:prstGeom prst="rect">
            <a:avLst/>
          </a:prstGeom>
        </p:spPr>
      </p:pic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92370" y="240804"/>
            <a:ext cx="819443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latin typeface="바탕체" pitchFamily="17" charset="-127"/>
                <a:ea typeface="바탕체" pitchFamily="17" charset="-127"/>
              </a:rPr>
              <a:t> </a:t>
            </a:r>
            <a:r>
              <a:rPr lang="ko-KR" altLang="en-US" sz="2800" dirty="0" smtClean="0"/>
              <a:t>그의 </a:t>
            </a:r>
            <a:r>
              <a:rPr lang="ko-KR" altLang="en-US" sz="2800" dirty="0"/>
              <a:t>발표 내용의 요약은 </a:t>
            </a:r>
          </a:p>
          <a:p>
            <a:r>
              <a:rPr lang="en-US" altLang="ko-KR" sz="2800" dirty="0"/>
              <a:t>1. </a:t>
            </a:r>
            <a:r>
              <a:rPr lang="ko-KR" altLang="en-US" sz="2800" dirty="0"/>
              <a:t>성체 기적의 성혈은 참으로 피이며</a:t>
            </a:r>
            <a:r>
              <a:rPr lang="en-US" altLang="ko-KR" sz="2800" dirty="0"/>
              <a:t>, </a:t>
            </a:r>
            <a:r>
              <a:rPr lang="ko-KR" altLang="en-US" sz="2800" dirty="0"/>
              <a:t>성체는 참된 살이다</a:t>
            </a:r>
            <a:r>
              <a:rPr lang="en-US" altLang="ko-KR" sz="2800" dirty="0"/>
              <a:t>. </a:t>
            </a:r>
          </a:p>
          <a:p>
            <a:r>
              <a:rPr lang="en-US" altLang="ko-KR" sz="2800" dirty="0"/>
              <a:t>2. </a:t>
            </a:r>
            <a:r>
              <a:rPr lang="ko-KR" altLang="en-US" sz="2800" dirty="0"/>
              <a:t>그 살은 심장의 근육조직으로 이루어져 있다</a:t>
            </a:r>
            <a:r>
              <a:rPr lang="en-US" altLang="ko-KR" sz="2800" dirty="0"/>
              <a:t>. </a:t>
            </a:r>
          </a:p>
          <a:p>
            <a:r>
              <a:rPr lang="en-US" altLang="ko-KR" sz="2800" dirty="0"/>
              <a:t>3. </a:t>
            </a:r>
            <a:r>
              <a:rPr lang="ko-KR" altLang="en-US" sz="2800" dirty="0"/>
              <a:t>그 살과 피는 인간의 살과 피이다</a:t>
            </a:r>
            <a:r>
              <a:rPr lang="en-US" altLang="ko-KR" sz="2800" dirty="0"/>
              <a:t>. </a:t>
            </a:r>
          </a:p>
          <a:p>
            <a:r>
              <a:rPr lang="en-US" altLang="ko-KR" sz="2800" dirty="0"/>
              <a:t>4. </a:t>
            </a:r>
            <a:r>
              <a:rPr lang="ko-KR" altLang="en-US" sz="2800" dirty="0"/>
              <a:t>피와 살의 혈액형은 동일하다</a:t>
            </a:r>
            <a:r>
              <a:rPr lang="en-US" altLang="ko-KR" sz="2800" dirty="0"/>
              <a:t>. </a:t>
            </a:r>
            <a:r>
              <a:rPr lang="ko-KR" altLang="en-US" sz="2800" dirty="0"/>
              <a:t>이것은 그 피와 살이 동일인으로부터 왔을 가능성이 높다는 것을 의미한다</a:t>
            </a:r>
            <a:r>
              <a:rPr lang="en-US" altLang="ko-KR" sz="2800" dirty="0"/>
              <a:t>. </a:t>
            </a:r>
            <a:r>
              <a:rPr lang="ko-KR" altLang="en-US" sz="2800" dirty="0"/>
              <a:t>그러나 혈액형이 같은 두 사람으로부터 왔을 수도 있다</a:t>
            </a:r>
            <a:r>
              <a:rPr lang="en-US" altLang="ko-KR" sz="2800" dirty="0"/>
              <a:t>. </a:t>
            </a:r>
          </a:p>
          <a:p>
            <a:r>
              <a:rPr lang="en-US" altLang="ko-KR" sz="2800" dirty="0"/>
              <a:t>5. </a:t>
            </a:r>
            <a:r>
              <a:rPr lang="ko-KR" altLang="en-US" sz="2800" dirty="0"/>
              <a:t>피 안에는 정상적인 피에서와 같은 정상적인 비율의 단백질들이 발견되었다</a:t>
            </a:r>
            <a:r>
              <a:rPr lang="en-US" altLang="ko-KR" sz="2800" dirty="0"/>
              <a:t>. </a:t>
            </a:r>
          </a:p>
          <a:p>
            <a:r>
              <a:rPr lang="en-US" altLang="ko-KR" sz="2800" dirty="0"/>
              <a:t>6. </a:t>
            </a:r>
            <a:r>
              <a:rPr lang="ko-KR" altLang="en-US" sz="2800" dirty="0"/>
              <a:t>피에서는 또한 다음의 무기물들이 발견되었다</a:t>
            </a:r>
            <a:r>
              <a:rPr lang="en-US" altLang="ko-KR" sz="2800" dirty="0"/>
              <a:t>. </a:t>
            </a:r>
            <a:r>
              <a:rPr lang="ko-KR" altLang="en-US" sz="2800" dirty="0" err="1"/>
              <a:t>염화물</a:t>
            </a:r>
            <a:r>
              <a:rPr lang="en-US" altLang="ko-KR" sz="2800" dirty="0"/>
              <a:t>, </a:t>
            </a:r>
            <a:r>
              <a:rPr lang="ko-KR" altLang="en-US" sz="2800" dirty="0"/>
              <a:t>인</a:t>
            </a:r>
            <a:r>
              <a:rPr lang="en-US" altLang="ko-KR" sz="2800" dirty="0"/>
              <a:t>, </a:t>
            </a:r>
            <a:r>
              <a:rPr lang="ko-KR" altLang="en-US" sz="2800" dirty="0"/>
              <a:t>마그네슘</a:t>
            </a:r>
            <a:r>
              <a:rPr lang="en-US" altLang="ko-KR" sz="2800" dirty="0"/>
              <a:t>, </a:t>
            </a:r>
            <a:r>
              <a:rPr lang="ko-KR" altLang="en-US" sz="2800" dirty="0"/>
              <a:t>칼륨</a:t>
            </a:r>
            <a:r>
              <a:rPr lang="en-US" altLang="ko-KR" sz="2800" dirty="0"/>
              <a:t>, </a:t>
            </a:r>
            <a:r>
              <a:rPr lang="ko-KR" altLang="en-US" sz="2800" dirty="0"/>
              <a:t>정상보다 약간 적은 양의 나트륨</a:t>
            </a:r>
            <a:r>
              <a:rPr lang="en-US" altLang="ko-KR" sz="2800" dirty="0"/>
              <a:t>, </a:t>
            </a:r>
            <a:r>
              <a:rPr lang="ko-KR" altLang="en-US" sz="2800" dirty="0"/>
              <a:t>그리고 정상보다 많은 양의 칼슘</a:t>
            </a:r>
            <a:r>
              <a:rPr lang="en-US" altLang="ko-KR" sz="2800" dirty="0"/>
              <a:t>. </a:t>
            </a:r>
            <a:endParaRPr lang="ko-KR" altLang="en-US" dirty="0"/>
          </a:p>
        </p:txBody>
      </p:sp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제대위에 보존되어있은기적의 성체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9476" y="140680"/>
            <a:ext cx="4945673" cy="6594231"/>
          </a:xfrm>
          <a:prstGeom prst="rect">
            <a:avLst/>
          </a:prstGeom>
        </p:spPr>
      </p:pic>
    </p:spTree>
  </p:cSld>
  <p:clrMapOvr>
    <a:masterClrMapping/>
  </p:clrMapOvr>
  <p:transition advClick="0" advTm="61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ve minute timer slid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minute timer slide</Template>
  <TotalTime>56</TotalTime>
  <Words>2405</Words>
  <Application>Microsoft Office PowerPoint</Application>
  <PresentationFormat>화면 슬라이드 쇼(4:3)</PresentationFormat>
  <Paragraphs>271</Paragraphs>
  <Slides>14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7" baseType="lpstr">
      <vt:lpstr>Arial</vt:lpstr>
      <vt:lpstr>굴림</vt:lpstr>
      <vt:lpstr>Five minute timer slide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</vt:vector>
  </TitlesOfParts>
  <Manager/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subject/>
  <dc:creator>USER</dc:creator>
  <cp:keywords/>
  <dc:description/>
  <cp:lastModifiedBy>USER</cp:lastModifiedBy>
  <cp:revision>9</cp:revision>
  <dcterms:created xsi:type="dcterms:W3CDTF">2008-05-23T23:01:14Z</dcterms:created>
  <dcterms:modified xsi:type="dcterms:W3CDTF">2008-05-23T23:57:44Z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TC011799831042</vt:lpwstr>
  </property>
</Properties>
</file>