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A9D5-7066-4F44-9ADF-F59B3C104E53}" type="datetimeFigureOut">
              <a:rPr lang="ko-KR" altLang="en-US" smtClean="0"/>
              <a:t>2008-11-20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E339A-8E5A-42AF-8505-B2E45AF41D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01042" cy="1470025"/>
          </a:xfrm>
        </p:spPr>
        <p:txBody>
          <a:bodyPr/>
          <a:lstStyle/>
          <a:p>
            <a:r>
              <a:rPr lang="ko-KR" altLang="en-US" dirty="0" err="1" smtClean="0"/>
              <a:t>꾸르실료의</a:t>
            </a:r>
            <a:r>
              <a:rPr lang="ko-KR" altLang="en-US" dirty="0" smtClean="0"/>
              <a:t> 약사와 데 </a:t>
            </a:r>
            <a:r>
              <a:rPr lang="ko-KR" altLang="en-US" dirty="0" err="1" smtClean="0"/>
              <a:t>꼴로레스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데 </a:t>
            </a:r>
            <a:r>
              <a:rPr lang="ko-KR" altLang="en-US" dirty="0" err="1" smtClean="0"/>
              <a:t>꼴로레스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박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 동안 열심히 배워 보시기 바랍니다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그러면 먼저 봉사자들이 시범으로 한번 불러 보도록 하겠습니다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한번 해 봅시다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꾸르실료의</a:t>
            </a:r>
            <a:r>
              <a:rPr lang="ko-KR" altLang="en-US" dirty="0" smtClean="0"/>
              <a:t> 약사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스페인 </a:t>
            </a:r>
            <a:r>
              <a:rPr lang="ko-KR" altLang="en-US" dirty="0" err="1" smtClean="0"/>
              <a:t>마요르카에서</a:t>
            </a:r>
            <a:r>
              <a:rPr lang="ko-KR" altLang="en-US" dirty="0" smtClean="0"/>
              <a:t> 자연 발생적으로 일어난 평신도 운동</a:t>
            </a:r>
            <a:endParaRPr lang="en-US" altLang="ko-KR" dirty="0" smtClean="0"/>
          </a:p>
          <a:p>
            <a:r>
              <a:rPr lang="ko-KR" altLang="en-US" dirty="0" err="1" smtClean="0"/>
              <a:t>크리스챤</a:t>
            </a:r>
            <a:r>
              <a:rPr lang="ko-KR" altLang="en-US" dirty="0" smtClean="0"/>
              <a:t> 사회로 변화시키기 위해 청소년 단체의 국토 횡단 성지순례를 계획</a:t>
            </a:r>
            <a:endParaRPr lang="en-US" altLang="ko-KR" dirty="0" smtClean="0"/>
          </a:p>
          <a:p>
            <a:r>
              <a:rPr lang="ko-KR" altLang="en-US" dirty="0" err="1" smtClean="0"/>
              <a:t>마요르카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산티아고</a:t>
            </a:r>
            <a:r>
              <a:rPr lang="ko-KR" altLang="en-US" dirty="0" smtClean="0"/>
              <a:t> 데 </a:t>
            </a:r>
            <a:r>
              <a:rPr lang="ko-KR" altLang="en-US" dirty="0" err="1" smtClean="0"/>
              <a:t>콤포스텔라</a:t>
            </a:r>
            <a:endParaRPr lang="en-US" altLang="ko-KR" dirty="0" smtClean="0"/>
          </a:p>
          <a:p>
            <a:r>
              <a:rPr lang="ko-KR" altLang="en-US" dirty="0" err="1" smtClean="0"/>
              <a:t>산티아고</a:t>
            </a:r>
            <a:r>
              <a:rPr lang="ko-KR" altLang="en-US" dirty="0" smtClean="0"/>
              <a:t> 데 </a:t>
            </a:r>
            <a:r>
              <a:rPr lang="ko-KR" altLang="en-US" dirty="0" err="1" smtClean="0"/>
              <a:t>콤포스텔라는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야고보</a:t>
            </a:r>
            <a:r>
              <a:rPr lang="ko-KR" altLang="en-US" dirty="0" smtClean="0"/>
              <a:t> 성인의 무덤이 있었음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10</a:t>
            </a:r>
            <a:r>
              <a:rPr lang="ko-KR" altLang="en-US" dirty="0" err="1" smtClean="0"/>
              <a:t>만여명의</a:t>
            </a:r>
            <a:r>
              <a:rPr lang="ko-KR" altLang="en-US" dirty="0" smtClean="0"/>
              <a:t> 청년들이 참가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꾸르실료의</a:t>
            </a:r>
            <a:r>
              <a:rPr lang="ko-KR" altLang="en-US" dirty="0" smtClean="0"/>
              <a:t> 약사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이 성지순례를 준비하기 위해 </a:t>
            </a:r>
            <a:r>
              <a:rPr lang="en-US" altLang="ko-KR" dirty="0" smtClean="0"/>
              <a:t>10</a:t>
            </a:r>
            <a:r>
              <a:rPr lang="ko-KR" altLang="en-US" dirty="0" err="1" smtClean="0"/>
              <a:t>흘간의</a:t>
            </a:r>
            <a:r>
              <a:rPr lang="ko-KR" altLang="en-US" dirty="0" smtClean="0"/>
              <a:t>  피정을 실시했는데 이것을 </a:t>
            </a:r>
            <a:r>
              <a:rPr lang="ko-KR" altLang="en-US" dirty="0" err="1" smtClean="0"/>
              <a:t>꾸르실료라고</a:t>
            </a:r>
            <a:r>
              <a:rPr lang="ko-KR" altLang="en-US" dirty="0" smtClean="0"/>
              <a:t> 하였다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1941</a:t>
            </a:r>
            <a:r>
              <a:rPr lang="ko-KR" altLang="en-US" dirty="0" smtClean="0"/>
              <a:t>년 순례자들을 위한 상급반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시작으로 </a:t>
            </a:r>
            <a:r>
              <a:rPr lang="ko-KR" altLang="en-US" dirty="0" err="1" smtClean="0"/>
              <a:t>아홉번의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꾸르실료가</a:t>
            </a:r>
            <a:r>
              <a:rPr lang="ko-KR" altLang="en-US" dirty="0" smtClean="0"/>
              <a:t> 실시되었는데 첫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제외하고 모두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박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일의 단축 </a:t>
            </a:r>
            <a:r>
              <a:rPr lang="ko-KR" altLang="en-US" dirty="0" err="1" smtClean="0"/>
              <a:t>꾸르실료로</a:t>
            </a:r>
            <a:r>
              <a:rPr lang="ko-KR" altLang="en-US" dirty="0" smtClean="0"/>
              <a:t> 실시하였다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그때부터 </a:t>
            </a:r>
            <a:r>
              <a:rPr lang="ko-KR" altLang="en-US" dirty="0" err="1" smtClean="0"/>
              <a:t>꾸르실료는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박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일의 일정이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꾸르실료의</a:t>
            </a:r>
            <a:r>
              <a:rPr lang="ko-KR" altLang="en-US" dirty="0" smtClean="0"/>
              <a:t> 약사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1948</a:t>
            </a:r>
            <a:r>
              <a:rPr lang="ko-KR" altLang="en-US" dirty="0" smtClean="0"/>
              <a:t>년 국토 순례 대행진 후 사실상 </a:t>
            </a:r>
            <a:r>
              <a:rPr lang="ko-KR" altLang="en-US" dirty="0" err="1" smtClean="0"/>
              <a:t>꾸르실료는</a:t>
            </a:r>
            <a:r>
              <a:rPr lang="ko-KR" altLang="en-US" dirty="0" smtClean="0"/>
              <a:t> 불필요해졌는데 당시 </a:t>
            </a:r>
            <a:r>
              <a:rPr lang="ko-KR" altLang="en-US" dirty="0" err="1" smtClean="0"/>
              <a:t>마요르카</a:t>
            </a:r>
            <a:r>
              <a:rPr lang="ko-KR" altLang="en-US" dirty="0" smtClean="0"/>
              <a:t> 교구장이었던 후안 </a:t>
            </a:r>
            <a:r>
              <a:rPr lang="ko-KR" altLang="en-US" dirty="0" err="1" smtClean="0"/>
              <a:t>에르바스</a:t>
            </a:r>
            <a:r>
              <a:rPr lang="ko-KR" altLang="en-US" dirty="0" smtClean="0"/>
              <a:t> 주교님께서 평신도 운동인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교계제도 안으로 흡수하여 실시하기로 결정하였고</a:t>
            </a:r>
            <a:r>
              <a:rPr lang="en-US" altLang="ko-KR" dirty="0" smtClean="0"/>
              <a:t>, 1949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7</a:t>
            </a:r>
            <a:r>
              <a:rPr lang="ko-KR" altLang="en-US" dirty="0" smtClean="0"/>
              <a:t>일에 실시한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꾸르실료라고</a:t>
            </a:r>
            <a:r>
              <a:rPr lang="ko-KR" altLang="en-US" dirty="0" smtClean="0"/>
              <a:t> 하였다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1963</a:t>
            </a:r>
            <a:r>
              <a:rPr lang="ko-KR" altLang="en-US" dirty="0" smtClean="0"/>
              <a:t>년에 교황 </a:t>
            </a:r>
            <a:r>
              <a:rPr lang="ko-KR" altLang="en-US" dirty="0" err="1" smtClean="0"/>
              <a:t>바오로</a:t>
            </a:r>
            <a:r>
              <a:rPr lang="ko-KR" altLang="en-US" dirty="0" smtClean="0"/>
              <a:t> </a:t>
            </a:r>
            <a:r>
              <a:rPr lang="en-US" altLang="ko-KR" dirty="0" smtClean="0"/>
              <a:t>6</a:t>
            </a:r>
            <a:r>
              <a:rPr lang="ko-KR" altLang="en-US" dirty="0" smtClean="0"/>
              <a:t>세는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신심운동으로 인정하였고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꾸르실료의</a:t>
            </a:r>
            <a:r>
              <a:rPr lang="ko-KR" altLang="en-US" dirty="0" smtClean="0"/>
              <a:t> 수호성인으로 </a:t>
            </a:r>
            <a:r>
              <a:rPr lang="ko-KR" altLang="en-US" dirty="0" err="1" smtClean="0"/>
              <a:t>바오로</a:t>
            </a:r>
            <a:r>
              <a:rPr lang="ko-KR" altLang="en-US" dirty="0" smtClean="0"/>
              <a:t> 성인을 지정해 주셨다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우리나라의 </a:t>
            </a:r>
            <a:r>
              <a:rPr lang="ko-KR" altLang="en-US" dirty="0" err="1" smtClean="0"/>
              <a:t>꾸르실료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1967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 필리핀 형제 </a:t>
            </a:r>
            <a:r>
              <a:rPr lang="en-US" altLang="ko-KR" dirty="0" smtClean="0"/>
              <a:t>12</a:t>
            </a:r>
            <a:r>
              <a:rPr lang="ko-KR" altLang="en-US" dirty="0" smtClean="0"/>
              <a:t>분이 자비를 써가며 방한하여 성수동 본당에서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남성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실시한 데서 비롯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여성 </a:t>
            </a:r>
            <a:r>
              <a:rPr lang="ko-KR" altLang="en-US" dirty="0" err="1" smtClean="0"/>
              <a:t>꾸르실료는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1969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6</a:t>
            </a:r>
            <a:r>
              <a:rPr lang="ko-KR" altLang="en-US" dirty="0" smtClean="0"/>
              <a:t>일 필리핀 자매들의 도움으로 부산에서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실시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대전교구의 </a:t>
            </a:r>
            <a:r>
              <a:rPr lang="ko-KR" altLang="en-US" dirty="0" err="1" smtClean="0"/>
              <a:t>꾸르실료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1970</a:t>
            </a:r>
            <a:r>
              <a:rPr lang="ko-KR" altLang="en-US" dirty="0" smtClean="0"/>
              <a:t>년 여름에 대전 </a:t>
            </a:r>
            <a:r>
              <a:rPr lang="ko-KR" altLang="en-US" dirty="0" err="1" smtClean="0"/>
              <a:t>성남동</a:t>
            </a:r>
            <a:r>
              <a:rPr lang="ko-KR" altLang="en-US" dirty="0" smtClean="0"/>
              <a:t> 구 교육회관에서 서울 교구의 형제들이 내려와서 남성 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차를 실시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그때 </a:t>
            </a:r>
            <a:r>
              <a:rPr lang="ko-KR" altLang="en-US" dirty="0" err="1" smtClean="0"/>
              <a:t>경갑룡</a:t>
            </a:r>
            <a:r>
              <a:rPr lang="ko-KR" altLang="en-US" dirty="0" smtClean="0"/>
              <a:t> 주교님께서 당시에 봉사자로 내려오시기도 함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그해</a:t>
            </a:r>
            <a:r>
              <a:rPr lang="ko-KR" altLang="en-US" dirty="0" smtClean="0"/>
              <a:t> 가을에 조성옥 요한 신부님과 몇 몇 </a:t>
            </a:r>
            <a:r>
              <a:rPr lang="ko-KR" altLang="en-US" dirty="0" err="1" smtClean="0"/>
              <a:t>꾸르실료</a:t>
            </a:r>
            <a:r>
              <a:rPr lang="ko-KR" altLang="en-US" dirty="0" smtClean="0"/>
              <a:t> 수료자들의 노고로 </a:t>
            </a:r>
            <a:r>
              <a:rPr lang="ko-KR" altLang="en-US" dirty="0" err="1" smtClean="0"/>
              <a:t>꾸르실료</a:t>
            </a:r>
            <a:r>
              <a:rPr lang="ko-KR" altLang="en-US" dirty="0" smtClean="0"/>
              <a:t> 사무국이 개설</a:t>
            </a:r>
            <a:endParaRPr lang="en-US" altLang="ko-KR" dirty="0" smtClean="0"/>
          </a:p>
          <a:p>
            <a:r>
              <a:rPr lang="en-US" altLang="ko-KR" dirty="0" smtClean="0"/>
              <a:t>1973</a:t>
            </a:r>
            <a:r>
              <a:rPr lang="ko-KR" altLang="en-US" dirty="0" smtClean="0"/>
              <a:t>년에 대전교구 여성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차가 시작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대전교구의 </a:t>
            </a:r>
            <a:r>
              <a:rPr lang="ko-KR" altLang="en-US" dirty="0" err="1" smtClean="0"/>
              <a:t>꾸르실료</a:t>
            </a:r>
            <a:r>
              <a:rPr lang="ko-KR" altLang="en-US" dirty="0" smtClean="0"/>
              <a:t> 수료자 현황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남성 </a:t>
            </a:r>
            <a:r>
              <a:rPr lang="en-US" altLang="ko-KR" dirty="0" smtClean="0"/>
              <a:t>- </a:t>
            </a:r>
            <a:r>
              <a:rPr lang="en-US" altLang="ko-KR" dirty="0" smtClean="0"/>
              <a:t>2008</a:t>
            </a:r>
            <a:r>
              <a:rPr lang="ko-KR" altLang="en-US" dirty="0" smtClean="0"/>
              <a:t>년 현재 </a:t>
            </a:r>
            <a:r>
              <a:rPr lang="en-US" altLang="ko-KR" dirty="0" smtClean="0"/>
              <a:t>133</a:t>
            </a:r>
            <a:r>
              <a:rPr lang="ko-KR" altLang="en-US" dirty="0" smtClean="0"/>
              <a:t>차 </a:t>
            </a:r>
            <a:endParaRPr lang="en-US" altLang="ko-KR" dirty="0" smtClean="0"/>
          </a:p>
          <a:p>
            <a:r>
              <a:rPr lang="ko-KR" altLang="en-US" dirty="0" smtClean="0"/>
              <a:t>여성 </a:t>
            </a:r>
            <a:r>
              <a:rPr lang="en-US" altLang="ko-KR" dirty="0" smtClean="0"/>
              <a:t>– 2008</a:t>
            </a:r>
            <a:r>
              <a:rPr lang="ko-KR" altLang="en-US" dirty="0" smtClean="0"/>
              <a:t>년 현재 </a:t>
            </a:r>
            <a:r>
              <a:rPr lang="en-US" altLang="ko-KR" dirty="0" smtClean="0"/>
              <a:t>120</a:t>
            </a:r>
            <a:r>
              <a:rPr lang="ko-KR" altLang="en-US" dirty="0" smtClean="0"/>
              <a:t>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13,000</a:t>
            </a:r>
            <a:r>
              <a:rPr lang="ko-KR" altLang="en-US" dirty="0" smtClean="0"/>
              <a:t>명에 이름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데 </a:t>
            </a:r>
            <a:r>
              <a:rPr lang="ko-KR" altLang="en-US" dirty="0" err="1" smtClean="0"/>
              <a:t>꼴로레스</a:t>
            </a:r>
            <a:r>
              <a:rPr lang="ko-KR" altLang="en-US" dirty="0" smtClean="0"/>
              <a:t>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smtClean="0"/>
              <a:t>당시에 유명한 스페인 민요로 우연히 신나게 부르다 보니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이제는 </a:t>
            </a:r>
            <a:r>
              <a:rPr lang="ko-KR" altLang="en-US" dirty="0" err="1" smtClean="0"/>
              <a:t>꾸르실료의</a:t>
            </a:r>
            <a:r>
              <a:rPr lang="ko-KR" altLang="en-US" dirty="0" smtClean="0"/>
              <a:t> 공식적인 노래가 되었다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스페인에서 </a:t>
            </a:r>
            <a:r>
              <a:rPr lang="ko-KR" altLang="en-US" dirty="0" err="1" smtClean="0"/>
              <a:t>꾸르실료를</a:t>
            </a:r>
            <a:r>
              <a:rPr lang="ko-KR" altLang="en-US" dirty="0" smtClean="0"/>
              <a:t> 마치고 귀가하던 중 마침 버스가 고장이 났다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은총을 담뿍 안은 기쁨과 흥분과 감격 속에서 모든 이들이 아름다운 햇살을 받으며 들판에서 쉬고 있었다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이때 누군가의 입에서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데 꼴로레스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란 이 노래가 흘러 나왔고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모두들 신나게 따라 불렀다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순간 모두가 </a:t>
            </a:r>
            <a:r>
              <a:rPr lang="ko-KR" altLang="en-US" dirty="0" err="1" smtClean="0"/>
              <a:t>무지개빛</a:t>
            </a:r>
            <a:r>
              <a:rPr lang="ko-KR" altLang="en-US" dirty="0" smtClean="0"/>
              <a:t> 같이 찬란히 빛나는 은총을 받은 기쁨을 실감하게 되었던 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데 </a:t>
            </a:r>
            <a:r>
              <a:rPr lang="ko-KR" altLang="en-US" dirty="0" err="1" smtClean="0"/>
              <a:t>꼴로레스</a:t>
            </a:r>
            <a:r>
              <a:rPr lang="ko-KR" altLang="en-US" dirty="0" smtClean="0"/>
              <a:t> 설명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이제는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데 꼴로레스</a:t>
            </a:r>
            <a:r>
              <a:rPr lang="en-US" altLang="ko-KR" dirty="0" smtClean="0"/>
              <a:t>”</a:t>
            </a:r>
            <a:r>
              <a:rPr lang="ko-KR" altLang="en-US" dirty="0" smtClean="0"/>
              <a:t>하면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나는 </a:t>
            </a:r>
            <a:r>
              <a:rPr lang="ko-KR" altLang="en-US" dirty="0" err="1" smtClean="0"/>
              <a:t>꾸리실리스따입니다</a:t>
            </a:r>
            <a:r>
              <a:rPr lang="en-US" altLang="ko-KR" dirty="0" smtClean="0"/>
              <a:t>.”</a:t>
            </a:r>
            <a:r>
              <a:rPr lang="ko-KR" altLang="en-US" dirty="0" smtClean="0"/>
              <a:t>하는 상호 인사로 통하고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광명에 찬 </a:t>
            </a:r>
            <a:r>
              <a:rPr lang="ko-KR" altLang="en-US" dirty="0" err="1" smtClean="0"/>
              <a:t>그리스챤</a:t>
            </a:r>
            <a:r>
              <a:rPr lang="ko-KR" altLang="en-US" dirty="0" smtClean="0"/>
              <a:t> 생활을 하고 있다는 상호간의 격려가 되고 있다</a:t>
            </a:r>
            <a:r>
              <a:rPr lang="en-US" altLang="ko-KR" dirty="0" smtClean="0"/>
              <a:t>.</a:t>
            </a:r>
            <a:endParaRPr lang="en-US" altLang="ko-KR" smtClean="0"/>
          </a:p>
          <a:p>
            <a:endParaRPr lang="en-US" altLang="ko-KR" dirty="0" smtClean="0"/>
          </a:p>
          <a:p>
            <a:r>
              <a:rPr lang="ko-KR" altLang="en-US" dirty="0" smtClean="0"/>
              <a:t>이 노래는 각 나라말로 번역되고 있는데 우리는 스페인어 그대로가 무언가 매력을 주고 있기에 그대로 부르고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407</Words>
  <Application>Microsoft Office PowerPoint</Application>
  <PresentationFormat>화면 슬라이드 쇼(4:3)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꾸르실료의 약사와 데 꼴로레스</vt:lpstr>
      <vt:lpstr>꾸르실료의 약사1</vt:lpstr>
      <vt:lpstr>꾸르실료의 약사2</vt:lpstr>
      <vt:lpstr>꾸르실료의 약사3</vt:lpstr>
      <vt:lpstr>우리나라의 꾸르실료</vt:lpstr>
      <vt:lpstr>대전교구의 꾸르실료</vt:lpstr>
      <vt:lpstr>대전교구의 꾸르실료 수료자 현황</vt:lpstr>
      <vt:lpstr>데 꼴로레스 설명</vt:lpstr>
      <vt:lpstr>데 꼴로레스 설명2</vt:lpstr>
      <vt:lpstr>데 꼴로레스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꾸르실료의 약사와 데 꼴로레스</dc:title>
  <dc:creator>missa</dc:creator>
  <cp:lastModifiedBy>missa</cp:lastModifiedBy>
  <cp:revision>8</cp:revision>
  <dcterms:created xsi:type="dcterms:W3CDTF">2008-11-20T00:28:38Z</dcterms:created>
  <dcterms:modified xsi:type="dcterms:W3CDTF">2008-11-20T00:56:34Z</dcterms:modified>
</cp:coreProperties>
</file>